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6" r:id="rId3"/>
    <p:sldId id="257"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E32E9C12-0F19-49C9-B32B-7142A69CC8DF}">
          <p14:sldIdLst>
            <p14:sldId id="258"/>
            <p14:sldId id="256"/>
            <p14:sldId id="257"/>
            <p14:sldId id="2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48"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B2ADEE-C684-4A0D-A6A6-57C59718AF21}"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E5B61743-C640-4142-BA42-65B5766E5F4C}">
      <dgm:prSet phldrT="[Text]"/>
      <dgm:spPr/>
      <dgm:t>
        <a:bodyPr/>
        <a:lstStyle/>
        <a:p>
          <a:r>
            <a:rPr lang="en-US" b="1" dirty="0"/>
            <a:t>Game Analysis</a:t>
          </a:r>
          <a:endParaRPr lang="en-IN" b="1" dirty="0"/>
        </a:p>
      </dgm:t>
    </dgm:pt>
    <dgm:pt modelId="{05FCADFC-EFB8-4B9E-B31C-A16388F8A08C}" type="parTrans" cxnId="{D3702DD1-B9F0-43D7-9C4F-E13A2D2DC838}">
      <dgm:prSet/>
      <dgm:spPr/>
      <dgm:t>
        <a:bodyPr/>
        <a:lstStyle/>
        <a:p>
          <a:endParaRPr lang="en-IN"/>
        </a:p>
      </dgm:t>
    </dgm:pt>
    <dgm:pt modelId="{48B4B2F0-6665-44E2-86FE-0EBDAF7878EA}" type="sibTrans" cxnId="{D3702DD1-B9F0-43D7-9C4F-E13A2D2DC838}">
      <dgm:prSet/>
      <dgm:spPr/>
      <dgm:t>
        <a:bodyPr/>
        <a:lstStyle/>
        <a:p>
          <a:endParaRPr lang="en-IN"/>
        </a:p>
      </dgm:t>
    </dgm:pt>
    <dgm:pt modelId="{6CC46C5C-945E-4D1A-A7F0-C741203C1BE7}">
      <dgm:prSet phldrT="[Text]"/>
      <dgm:spPr/>
      <dgm:t>
        <a:bodyPr/>
        <a:lstStyle/>
        <a:p>
          <a:r>
            <a:rPr lang="en-US" dirty="0"/>
            <a:t>Historical overview of the Olympics</a:t>
          </a:r>
          <a:endParaRPr lang="en-IN" dirty="0"/>
        </a:p>
      </dgm:t>
    </dgm:pt>
    <dgm:pt modelId="{E5852EF5-B59C-4061-AA62-A07864D8B544}" type="parTrans" cxnId="{E6216218-181E-47B6-AEED-45D70EAEF5D2}">
      <dgm:prSet/>
      <dgm:spPr/>
      <dgm:t>
        <a:bodyPr/>
        <a:lstStyle/>
        <a:p>
          <a:endParaRPr lang="en-IN"/>
        </a:p>
      </dgm:t>
    </dgm:pt>
    <dgm:pt modelId="{23B0284C-8B09-40D9-8249-D360B82999D9}" type="sibTrans" cxnId="{E6216218-181E-47B6-AEED-45D70EAEF5D2}">
      <dgm:prSet/>
      <dgm:spPr/>
      <dgm:t>
        <a:bodyPr/>
        <a:lstStyle/>
        <a:p>
          <a:endParaRPr lang="en-IN"/>
        </a:p>
      </dgm:t>
    </dgm:pt>
    <dgm:pt modelId="{B36FEF4D-7C19-4EFE-A331-0D5C45A7EA21}">
      <dgm:prSet phldrT="[Text]"/>
      <dgm:spPr/>
      <dgm:t>
        <a:bodyPr/>
        <a:lstStyle/>
        <a:p>
          <a:r>
            <a:rPr lang="en-US" dirty="0"/>
            <a:t>Trends in the number of participating countries.</a:t>
          </a:r>
          <a:endParaRPr lang="en-IN" dirty="0"/>
        </a:p>
      </dgm:t>
    </dgm:pt>
    <dgm:pt modelId="{5B3DA953-0732-41B4-BA64-F67B4ABDF1F2}" type="parTrans" cxnId="{B7F3DB35-3A0C-4042-982A-6BA667F239C3}">
      <dgm:prSet/>
      <dgm:spPr/>
      <dgm:t>
        <a:bodyPr/>
        <a:lstStyle/>
        <a:p>
          <a:endParaRPr lang="en-IN"/>
        </a:p>
      </dgm:t>
    </dgm:pt>
    <dgm:pt modelId="{6DBD9D4B-E867-47CD-9197-422189F134B1}" type="sibTrans" cxnId="{B7F3DB35-3A0C-4042-982A-6BA667F239C3}">
      <dgm:prSet/>
      <dgm:spPr/>
      <dgm:t>
        <a:bodyPr/>
        <a:lstStyle/>
        <a:p>
          <a:endParaRPr lang="en-IN"/>
        </a:p>
      </dgm:t>
    </dgm:pt>
    <dgm:pt modelId="{089B7966-6A92-4780-A285-33810127C7B5}">
      <dgm:prSet phldrT="[Text]"/>
      <dgm:spPr/>
      <dgm:t>
        <a:bodyPr/>
        <a:lstStyle/>
        <a:p>
          <a:r>
            <a:rPr lang="en-US" b="1" dirty="0"/>
            <a:t>Sports and events Analysis</a:t>
          </a:r>
          <a:endParaRPr lang="en-IN" b="1" dirty="0"/>
        </a:p>
      </dgm:t>
    </dgm:pt>
    <dgm:pt modelId="{BFBCBE3E-BE62-45B8-84EF-6AC3149A99DE}" type="parTrans" cxnId="{FA069130-4D10-48D5-AECE-856636025C9D}">
      <dgm:prSet/>
      <dgm:spPr/>
      <dgm:t>
        <a:bodyPr/>
        <a:lstStyle/>
        <a:p>
          <a:endParaRPr lang="en-IN"/>
        </a:p>
      </dgm:t>
    </dgm:pt>
    <dgm:pt modelId="{245FF9AF-4427-47CD-A7F4-BF4315FAC140}" type="sibTrans" cxnId="{FA069130-4D10-48D5-AECE-856636025C9D}">
      <dgm:prSet/>
      <dgm:spPr/>
      <dgm:t>
        <a:bodyPr/>
        <a:lstStyle/>
        <a:p>
          <a:endParaRPr lang="en-IN"/>
        </a:p>
      </dgm:t>
    </dgm:pt>
    <dgm:pt modelId="{4CA2EB15-2C88-4266-AE9F-1F3BDB5563F5}">
      <dgm:prSet phldrT="[Text]"/>
      <dgm:spPr/>
      <dgm:t>
        <a:bodyPr/>
        <a:lstStyle/>
        <a:p>
          <a:r>
            <a:rPr lang="en-US" dirty="0"/>
            <a:t>Distribution of sports in Summer and winter Olympics.</a:t>
          </a:r>
          <a:endParaRPr lang="en-IN" dirty="0"/>
        </a:p>
      </dgm:t>
    </dgm:pt>
    <dgm:pt modelId="{0B167582-C4E6-43F5-A10E-905F047C03F3}" type="parTrans" cxnId="{1CA55E07-AA12-4517-AB81-0DF23ADA2F01}">
      <dgm:prSet/>
      <dgm:spPr/>
      <dgm:t>
        <a:bodyPr/>
        <a:lstStyle/>
        <a:p>
          <a:endParaRPr lang="en-IN"/>
        </a:p>
      </dgm:t>
    </dgm:pt>
    <dgm:pt modelId="{E6DEB3FE-A486-4363-95E7-1E7F37276FED}" type="sibTrans" cxnId="{1CA55E07-AA12-4517-AB81-0DF23ADA2F01}">
      <dgm:prSet/>
      <dgm:spPr/>
      <dgm:t>
        <a:bodyPr/>
        <a:lstStyle/>
        <a:p>
          <a:endParaRPr lang="en-IN"/>
        </a:p>
      </dgm:t>
    </dgm:pt>
    <dgm:pt modelId="{EC8BB9D0-88E8-49A7-AFEB-A9DBA2B9329D}">
      <dgm:prSet phldrT="[Text]"/>
      <dgm:spPr/>
      <dgm:t>
        <a:bodyPr/>
        <a:lstStyle/>
        <a:p>
          <a:r>
            <a:rPr lang="en-US" b="1" dirty="0"/>
            <a:t>Participants Analysis</a:t>
          </a:r>
          <a:endParaRPr lang="en-IN" b="1" dirty="0"/>
        </a:p>
      </dgm:t>
    </dgm:pt>
    <dgm:pt modelId="{FFF3EA32-4FB3-4D31-B63B-AD3411BDC8A4}" type="parTrans" cxnId="{A2B4974A-7C69-441F-BCA9-BCDC5D35CF8E}">
      <dgm:prSet/>
      <dgm:spPr/>
      <dgm:t>
        <a:bodyPr/>
        <a:lstStyle/>
        <a:p>
          <a:endParaRPr lang="en-IN"/>
        </a:p>
      </dgm:t>
    </dgm:pt>
    <dgm:pt modelId="{6483BE7E-0524-4408-8BE3-14E23A751082}" type="sibTrans" cxnId="{A2B4974A-7C69-441F-BCA9-BCDC5D35CF8E}">
      <dgm:prSet/>
      <dgm:spPr/>
      <dgm:t>
        <a:bodyPr/>
        <a:lstStyle/>
        <a:p>
          <a:endParaRPr lang="en-IN"/>
        </a:p>
      </dgm:t>
    </dgm:pt>
    <dgm:pt modelId="{C3440FCB-E2F9-422A-A5B3-639D8DAC15CC}">
      <dgm:prSet phldrT="[Text]"/>
      <dgm:spPr/>
      <dgm:t>
        <a:bodyPr/>
        <a:lstStyle/>
        <a:p>
          <a:r>
            <a:rPr lang="en-US" dirty="0"/>
            <a:t>Comparison of Summer and Winter Olympics</a:t>
          </a:r>
          <a:endParaRPr lang="en-IN" dirty="0"/>
        </a:p>
      </dgm:t>
    </dgm:pt>
    <dgm:pt modelId="{CC2F28BA-B049-4D51-943A-0E06040A892A}" type="parTrans" cxnId="{057FEB7B-3D35-4D16-872F-00104E386A6B}">
      <dgm:prSet/>
      <dgm:spPr/>
      <dgm:t>
        <a:bodyPr/>
        <a:lstStyle/>
        <a:p>
          <a:endParaRPr lang="en-IN"/>
        </a:p>
      </dgm:t>
    </dgm:pt>
    <dgm:pt modelId="{9A3D1BD9-3B2E-45BD-98BC-7682F1F47D22}" type="sibTrans" cxnId="{057FEB7B-3D35-4D16-872F-00104E386A6B}">
      <dgm:prSet/>
      <dgm:spPr/>
      <dgm:t>
        <a:bodyPr/>
        <a:lstStyle/>
        <a:p>
          <a:endParaRPr lang="en-IN"/>
        </a:p>
      </dgm:t>
    </dgm:pt>
    <dgm:pt modelId="{6FDFF0A2-6158-4BCE-AFD4-A3A6AF90D789}">
      <dgm:prSet phldrT="[Text]"/>
      <dgm:spPr/>
      <dgm:t>
        <a:bodyPr/>
        <a:lstStyle/>
        <a:p>
          <a:r>
            <a:rPr lang="en-US" dirty="0"/>
            <a:t>Frequency of the Games over the years.</a:t>
          </a:r>
          <a:endParaRPr lang="en-IN" dirty="0"/>
        </a:p>
      </dgm:t>
    </dgm:pt>
    <dgm:pt modelId="{8C997FC5-CB99-448B-B590-E3A46AA1954D}" type="parTrans" cxnId="{AADFAC9B-B74F-48FB-A256-B82959315A32}">
      <dgm:prSet/>
      <dgm:spPr/>
      <dgm:t>
        <a:bodyPr/>
        <a:lstStyle/>
        <a:p>
          <a:endParaRPr lang="en-IN"/>
        </a:p>
      </dgm:t>
    </dgm:pt>
    <dgm:pt modelId="{F041ADC6-0754-4610-8C56-0F1F066F621A}" type="sibTrans" cxnId="{AADFAC9B-B74F-48FB-A256-B82959315A32}">
      <dgm:prSet/>
      <dgm:spPr/>
      <dgm:t>
        <a:bodyPr/>
        <a:lstStyle/>
        <a:p>
          <a:endParaRPr lang="en-IN"/>
        </a:p>
      </dgm:t>
    </dgm:pt>
    <dgm:pt modelId="{388FFC19-2791-40C7-B10B-D3DDCE2F4789}">
      <dgm:prSet phldrT="[Text]"/>
      <dgm:spPr/>
      <dgm:t>
        <a:bodyPr/>
        <a:lstStyle/>
        <a:p>
          <a:r>
            <a:rPr lang="en-US" dirty="0"/>
            <a:t>Multi-City hosting Analysis</a:t>
          </a:r>
          <a:endParaRPr lang="en-IN" dirty="0"/>
        </a:p>
      </dgm:t>
    </dgm:pt>
    <dgm:pt modelId="{FF44AB16-9CFE-4EEE-B95E-1AD89A5BACD8}" type="parTrans" cxnId="{D11C6D1F-4E3A-4067-8B8F-27D908A1C7F9}">
      <dgm:prSet/>
      <dgm:spPr/>
      <dgm:t>
        <a:bodyPr/>
        <a:lstStyle/>
        <a:p>
          <a:endParaRPr lang="en-IN"/>
        </a:p>
      </dgm:t>
    </dgm:pt>
    <dgm:pt modelId="{9A760112-3D5B-4047-BC8E-952BA0B9FFD5}" type="sibTrans" cxnId="{D11C6D1F-4E3A-4067-8B8F-27D908A1C7F9}">
      <dgm:prSet/>
      <dgm:spPr/>
      <dgm:t>
        <a:bodyPr/>
        <a:lstStyle/>
        <a:p>
          <a:endParaRPr lang="en-IN"/>
        </a:p>
      </dgm:t>
    </dgm:pt>
    <dgm:pt modelId="{DCA58E82-51FF-4A4B-A981-2D8B27A8F1CE}">
      <dgm:prSet phldrT="[Text]"/>
      <dgm:spPr/>
      <dgm:t>
        <a:bodyPr/>
        <a:lstStyle/>
        <a:p>
          <a:r>
            <a:rPr lang="en-US" dirty="0"/>
            <a:t>Most popular sports and events.</a:t>
          </a:r>
          <a:endParaRPr lang="en-IN" dirty="0"/>
        </a:p>
      </dgm:t>
    </dgm:pt>
    <dgm:pt modelId="{325924EF-F2BB-4AC2-B7A4-C71CC577BD5F}" type="parTrans" cxnId="{CCA4D519-5CDB-4598-9736-2508E17970EE}">
      <dgm:prSet/>
      <dgm:spPr/>
      <dgm:t>
        <a:bodyPr/>
        <a:lstStyle/>
        <a:p>
          <a:endParaRPr lang="en-IN"/>
        </a:p>
      </dgm:t>
    </dgm:pt>
    <dgm:pt modelId="{97FE0AB2-B172-4DC8-8876-18EB1127E929}" type="sibTrans" cxnId="{CCA4D519-5CDB-4598-9736-2508E17970EE}">
      <dgm:prSet/>
      <dgm:spPr/>
      <dgm:t>
        <a:bodyPr/>
        <a:lstStyle/>
        <a:p>
          <a:endParaRPr lang="en-IN"/>
        </a:p>
      </dgm:t>
    </dgm:pt>
    <dgm:pt modelId="{292B231B-9F6C-4784-A3F8-5E2EEA0F7391}">
      <dgm:prSet phldrT="[Text]"/>
      <dgm:spPr/>
      <dgm:t>
        <a:bodyPr/>
        <a:lstStyle/>
        <a:p>
          <a:r>
            <a:rPr lang="en-US" dirty="0"/>
            <a:t>Evolution sports and events.</a:t>
          </a:r>
          <a:endParaRPr lang="en-IN" dirty="0"/>
        </a:p>
      </dgm:t>
    </dgm:pt>
    <dgm:pt modelId="{C29A8343-433E-42A6-9C63-4C99B0FEB878}" type="parTrans" cxnId="{DAA7274D-DCEC-45A9-BF8F-202C518E5B27}">
      <dgm:prSet/>
      <dgm:spPr/>
      <dgm:t>
        <a:bodyPr/>
        <a:lstStyle/>
        <a:p>
          <a:endParaRPr lang="en-IN"/>
        </a:p>
      </dgm:t>
    </dgm:pt>
    <dgm:pt modelId="{80CBB31C-D3E3-408C-81D5-3DA36776834C}" type="sibTrans" cxnId="{DAA7274D-DCEC-45A9-BF8F-202C518E5B27}">
      <dgm:prSet/>
      <dgm:spPr/>
      <dgm:t>
        <a:bodyPr/>
        <a:lstStyle/>
        <a:p>
          <a:endParaRPr lang="en-IN"/>
        </a:p>
      </dgm:t>
    </dgm:pt>
    <dgm:pt modelId="{0F32DC34-1F59-4EAA-A1D8-5E053DDA0768}">
      <dgm:prSet phldrT="[Text]"/>
      <dgm:spPr/>
      <dgm:t>
        <a:bodyPr/>
        <a:lstStyle/>
        <a:p>
          <a:r>
            <a:rPr lang="en-US" dirty="0"/>
            <a:t>Demographic of participants (age, gender, height ,weight).</a:t>
          </a:r>
          <a:endParaRPr lang="en-IN" dirty="0"/>
        </a:p>
      </dgm:t>
    </dgm:pt>
    <dgm:pt modelId="{1F723B14-2B5A-422D-89F5-680A89D52B4D}" type="sibTrans" cxnId="{2ABF6EE5-8B76-41A6-A303-502E1BC6FE3F}">
      <dgm:prSet/>
      <dgm:spPr/>
      <dgm:t>
        <a:bodyPr/>
        <a:lstStyle/>
        <a:p>
          <a:endParaRPr lang="en-IN"/>
        </a:p>
      </dgm:t>
    </dgm:pt>
    <dgm:pt modelId="{54A2A638-DB39-4C4E-B59F-A87E23B376A3}" type="parTrans" cxnId="{2ABF6EE5-8B76-41A6-A303-502E1BC6FE3F}">
      <dgm:prSet/>
      <dgm:spPr/>
      <dgm:t>
        <a:bodyPr/>
        <a:lstStyle/>
        <a:p>
          <a:endParaRPr lang="en-IN"/>
        </a:p>
      </dgm:t>
    </dgm:pt>
    <dgm:pt modelId="{AB768737-4055-402D-8E89-5CE8BCADA872}">
      <dgm:prSet phldrT="[Text]"/>
      <dgm:spPr/>
      <dgm:t>
        <a:bodyPr/>
        <a:lstStyle/>
        <a:p>
          <a:r>
            <a:rPr lang="en-US" dirty="0"/>
            <a:t>Trends in participant numbers over the years.</a:t>
          </a:r>
          <a:endParaRPr lang="en-IN" dirty="0"/>
        </a:p>
      </dgm:t>
    </dgm:pt>
    <dgm:pt modelId="{2E1CDEB0-A544-4550-AD3E-2E4575ACC530}" type="sibTrans" cxnId="{007D0DF1-0924-4652-A18E-BE5216077D83}">
      <dgm:prSet/>
      <dgm:spPr/>
      <dgm:t>
        <a:bodyPr/>
        <a:lstStyle/>
        <a:p>
          <a:endParaRPr lang="en-IN"/>
        </a:p>
      </dgm:t>
    </dgm:pt>
    <dgm:pt modelId="{56B668FD-BB3E-4C7A-A97D-D9DCD31BCF8E}" type="parTrans" cxnId="{007D0DF1-0924-4652-A18E-BE5216077D83}">
      <dgm:prSet/>
      <dgm:spPr/>
      <dgm:t>
        <a:bodyPr/>
        <a:lstStyle/>
        <a:p>
          <a:endParaRPr lang="en-IN"/>
        </a:p>
      </dgm:t>
    </dgm:pt>
    <dgm:pt modelId="{602CFB0D-BF7B-40FF-A366-C867E3EB869C}">
      <dgm:prSet phldrT="[Text]"/>
      <dgm:spPr/>
      <dgm:t>
        <a:bodyPr/>
        <a:lstStyle/>
        <a:p>
          <a:r>
            <a:rPr lang="en-US" dirty="0"/>
            <a:t>Representation of countries in terms of participants.</a:t>
          </a:r>
          <a:endParaRPr lang="en-IN" dirty="0"/>
        </a:p>
      </dgm:t>
    </dgm:pt>
    <dgm:pt modelId="{B916ACBA-41F0-4757-BB7A-9A26581C411C}" type="parTrans" cxnId="{3191035F-3169-4A5D-9BD8-073DAE5B98F2}">
      <dgm:prSet/>
      <dgm:spPr/>
      <dgm:t>
        <a:bodyPr/>
        <a:lstStyle/>
        <a:p>
          <a:endParaRPr lang="en-IN"/>
        </a:p>
      </dgm:t>
    </dgm:pt>
    <dgm:pt modelId="{832E6A1E-296D-4CE4-8F15-FC131901B912}" type="sibTrans" cxnId="{3191035F-3169-4A5D-9BD8-073DAE5B98F2}">
      <dgm:prSet/>
      <dgm:spPr/>
      <dgm:t>
        <a:bodyPr/>
        <a:lstStyle/>
        <a:p>
          <a:endParaRPr lang="en-IN"/>
        </a:p>
      </dgm:t>
    </dgm:pt>
    <dgm:pt modelId="{4974FF44-DCE3-4F41-BFEA-8C333B78398D}" type="pres">
      <dgm:prSet presAssocID="{21B2ADEE-C684-4A0D-A6A6-57C59718AF21}" presName="linearFlow" presStyleCnt="0">
        <dgm:presLayoutVars>
          <dgm:dir/>
          <dgm:animLvl val="lvl"/>
          <dgm:resizeHandles val="exact"/>
        </dgm:presLayoutVars>
      </dgm:prSet>
      <dgm:spPr/>
    </dgm:pt>
    <dgm:pt modelId="{88C7B583-9E21-4FD4-B898-0C457406859F}" type="pres">
      <dgm:prSet presAssocID="{E5B61743-C640-4142-BA42-65B5766E5F4C}" presName="composite" presStyleCnt="0"/>
      <dgm:spPr/>
    </dgm:pt>
    <dgm:pt modelId="{5A7043DB-C84B-40E2-A791-F61D0D394384}" type="pres">
      <dgm:prSet presAssocID="{E5B61743-C640-4142-BA42-65B5766E5F4C}" presName="parentText" presStyleLbl="alignNode1" presStyleIdx="0" presStyleCnt="3">
        <dgm:presLayoutVars>
          <dgm:chMax val="1"/>
          <dgm:bulletEnabled val="1"/>
        </dgm:presLayoutVars>
      </dgm:prSet>
      <dgm:spPr/>
    </dgm:pt>
    <dgm:pt modelId="{FA847E9F-2D6E-4DCC-90DD-1B95EF0DB6A5}" type="pres">
      <dgm:prSet presAssocID="{E5B61743-C640-4142-BA42-65B5766E5F4C}" presName="descendantText" presStyleLbl="alignAcc1" presStyleIdx="0" presStyleCnt="3">
        <dgm:presLayoutVars>
          <dgm:bulletEnabled val="1"/>
        </dgm:presLayoutVars>
      </dgm:prSet>
      <dgm:spPr/>
    </dgm:pt>
    <dgm:pt modelId="{E043348C-C66D-4E0B-883D-7FAD908C86A8}" type="pres">
      <dgm:prSet presAssocID="{48B4B2F0-6665-44E2-86FE-0EBDAF7878EA}" presName="sp" presStyleCnt="0"/>
      <dgm:spPr/>
    </dgm:pt>
    <dgm:pt modelId="{62130512-CBBA-45AA-A6B5-52BCFFC0B332}" type="pres">
      <dgm:prSet presAssocID="{089B7966-6A92-4780-A285-33810127C7B5}" presName="composite" presStyleCnt="0"/>
      <dgm:spPr/>
    </dgm:pt>
    <dgm:pt modelId="{F351AE53-DA38-4EBE-B899-1AB07797773A}" type="pres">
      <dgm:prSet presAssocID="{089B7966-6A92-4780-A285-33810127C7B5}" presName="parentText" presStyleLbl="alignNode1" presStyleIdx="1" presStyleCnt="3">
        <dgm:presLayoutVars>
          <dgm:chMax val="1"/>
          <dgm:bulletEnabled val="1"/>
        </dgm:presLayoutVars>
      </dgm:prSet>
      <dgm:spPr/>
    </dgm:pt>
    <dgm:pt modelId="{2A05A21D-1057-4649-BC0B-F66667D6F97B}" type="pres">
      <dgm:prSet presAssocID="{089B7966-6A92-4780-A285-33810127C7B5}" presName="descendantText" presStyleLbl="alignAcc1" presStyleIdx="1" presStyleCnt="3">
        <dgm:presLayoutVars>
          <dgm:bulletEnabled val="1"/>
        </dgm:presLayoutVars>
      </dgm:prSet>
      <dgm:spPr/>
    </dgm:pt>
    <dgm:pt modelId="{B65D6310-F21D-49A1-819A-5D4649ED8C31}" type="pres">
      <dgm:prSet presAssocID="{245FF9AF-4427-47CD-A7F4-BF4315FAC140}" presName="sp" presStyleCnt="0"/>
      <dgm:spPr/>
    </dgm:pt>
    <dgm:pt modelId="{C1E9A2AA-6430-43F2-885D-8E5AA71285C7}" type="pres">
      <dgm:prSet presAssocID="{EC8BB9D0-88E8-49A7-AFEB-A9DBA2B9329D}" presName="composite" presStyleCnt="0"/>
      <dgm:spPr/>
    </dgm:pt>
    <dgm:pt modelId="{C73E015D-0AA6-48A5-AC2F-57B2F686EFAA}" type="pres">
      <dgm:prSet presAssocID="{EC8BB9D0-88E8-49A7-AFEB-A9DBA2B9329D}" presName="parentText" presStyleLbl="alignNode1" presStyleIdx="2" presStyleCnt="3">
        <dgm:presLayoutVars>
          <dgm:chMax val="1"/>
          <dgm:bulletEnabled val="1"/>
        </dgm:presLayoutVars>
      </dgm:prSet>
      <dgm:spPr/>
    </dgm:pt>
    <dgm:pt modelId="{F9D76268-66AC-4DAE-8B48-FC67F097F62C}" type="pres">
      <dgm:prSet presAssocID="{EC8BB9D0-88E8-49A7-AFEB-A9DBA2B9329D}" presName="descendantText" presStyleLbl="alignAcc1" presStyleIdx="2" presStyleCnt="3">
        <dgm:presLayoutVars>
          <dgm:bulletEnabled val="1"/>
        </dgm:presLayoutVars>
      </dgm:prSet>
      <dgm:spPr/>
    </dgm:pt>
  </dgm:ptLst>
  <dgm:cxnLst>
    <dgm:cxn modelId="{1CA55E07-AA12-4517-AB81-0DF23ADA2F01}" srcId="{089B7966-6A92-4780-A285-33810127C7B5}" destId="{4CA2EB15-2C88-4266-AE9F-1F3BDB5563F5}" srcOrd="0" destOrd="0" parTransId="{0B167582-C4E6-43F5-A10E-905F047C03F3}" sibTransId="{E6DEB3FE-A486-4363-95E7-1E7F37276FED}"/>
    <dgm:cxn modelId="{E6216218-181E-47B6-AEED-45D70EAEF5D2}" srcId="{E5B61743-C640-4142-BA42-65B5766E5F4C}" destId="{6CC46C5C-945E-4D1A-A7F0-C741203C1BE7}" srcOrd="0" destOrd="0" parTransId="{E5852EF5-B59C-4061-AA62-A07864D8B544}" sibTransId="{23B0284C-8B09-40D9-8249-D360B82999D9}"/>
    <dgm:cxn modelId="{CCA4D519-5CDB-4598-9736-2508E17970EE}" srcId="{089B7966-6A92-4780-A285-33810127C7B5}" destId="{DCA58E82-51FF-4A4B-A981-2D8B27A8F1CE}" srcOrd="1" destOrd="0" parTransId="{325924EF-F2BB-4AC2-B7A4-C71CC577BD5F}" sibTransId="{97FE0AB2-B172-4DC8-8876-18EB1127E929}"/>
    <dgm:cxn modelId="{D11C6D1F-4E3A-4067-8B8F-27D908A1C7F9}" srcId="{E5B61743-C640-4142-BA42-65B5766E5F4C}" destId="{388FFC19-2791-40C7-B10B-D3DDCE2F4789}" srcOrd="3" destOrd="0" parTransId="{FF44AB16-9CFE-4EEE-B95E-1AD89A5BACD8}" sibTransId="{9A760112-3D5B-4047-BC8E-952BA0B9FFD5}"/>
    <dgm:cxn modelId="{FA069130-4D10-48D5-AECE-856636025C9D}" srcId="{21B2ADEE-C684-4A0D-A6A6-57C59718AF21}" destId="{089B7966-6A92-4780-A285-33810127C7B5}" srcOrd="1" destOrd="0" parTransId="{BFBCBE3E-BE62-45B8-84EF-6AC3149A99DE}" sibTransId="{245FF9AF-4427-47CD-A7F4-BF4315FAC140}"/>
    <dgm:cxn modelId="{B7F3DB35-3A0C-4042-982A-6BA667F239C3}" srcId="{E5B61743-C640-4142-BA42-65B5766E5F4C}" destId="{B36FEF4D-7C19-4EFE-A331-0D5C45A7EA21}" srcOrd="4" destOrd="0" parTransId="{5B3DA953-0732-41B4-BA64-F67B4ABDF1F2}" sibTransId="{6DBD9D4B-E867-47CD-9197-422189F134B1}"/>
    <dgm:cxn modelId="{C836025E-A4D9-40B1-B767-A1D2E220C8E0}" type="presOf" srcId="{21B2ADEE-C684-4A0D-A6A6-57C59718AF21}" destId="{4974FF44-DCE3-4F41-BFEA-8C333B78398D}" srcOrd="0" destOrd="0" presId="urn:microsoft.com/office/officeart/2005/8/layout/chevron2"/>
    <dgm:cxn modelId="{3191035F-3169-4A5D-9BD8-073DAE5B98F2}" srcId="{EC8BB9D0-88E8-49A7-AFEB-A9DBA2B9329D}" destId="{602CFB0D-BF7B-40FF-A366-C867E3EB869C}" srcOrd="2" destOrd="0" parTransId="{B916ACBA-41F0-4757-BB7A-9A26581C411C}" sibTransId="{832E6A1E-296D-4CE4-8F15-FC131901B912}"/>
    <dgm:cxn modelId="{73671D60-4D3B-4F9A-A8E0-122CB4553112}" type="presOf" srcId="{6FDFF0A2-6158-4BCE-AFD4-A3A6AF90D789}" destId="{FA847E9F-2D6E-4DCC-90DD-1B95EF0DB6A5}" srcOrd="0" destOrd="2" presId="urn:microsoft.com/office/officeart/2005/8/layout/chevron2"/>
    <dgm:cxn modelId="{76EF2A60-3858-4D35-BF88-5490E265BABA}" type="presOf" srcId="{B36FEF4D-7C19-4EFE-A331-0D5C45A7EA21}" destId="{FA847E9F-2D6E-4DCC-90DD-1B95EF0DB6A5}" srcOrd="0" destOrd="4" presId="urn:microsoft.com/office/officeart/2005/8/layout/chevron2"/>
    <dgm:cxn modelId="{F2F91643-44E0-43AE-8DDC-C53AC7A19759}" type="presOf" srcId="{388FFC19-2791-40C7-B10B-D3DDCE2F4789}" destId="{FA847E9F-2D6E-4DCC-90DD-1B95EF0DB6A5}" srcOrd="0" destOrd="3" presId="urn:microsoft.com/office/officeart/2005/8/layout/chevron2"/>
    <dgm:cxn modelId="{A2B4974A-7C69-441F-BCA9-BCDC5D35CF8E}" srcId="{21B2ADEE-C684-4A0D-A6A6-57C59718AF21}" destId="{EC8BB9D0-88E8-49A7-AFEB-A9DBA2B9329D}" srcOrd="2" destOrd="0" parTransId="{FFF3EA32-4FB3-4D31-B63B-AD3411BDC8A4}" sibTransId="{6483BE7E-0524-4408-8BE3-14E23A751082}"/>
    <dgm:cxn modelId="{DAA7274D-DCEC-45A9-BF8F-202C518E5B27}" srcId="{089B7966-6A92-4780-A285-33810127C7B5}" destId="{292B231B-9F6C-4784-A3F8-5E2EEA0F7391}" srcOrd="2" destOrd="0" parTransId="{C29A8343-433E-42A6-9C63-4C99B0FEB878}" sibTransId="{80CBB31C-D3E3-408C-81D5-3DA36776834C}"/>
    <dgm:cxn modelId="{3AE79578-FCA0-4709-8950-EB562F35430E}" type="presOf" srcId="{602CFB0D-BF7B-40FF-A366-C867E3EB869C}" destId="{F9D76268-66AC-4DAE-8B48-FC67F097F62C}" srcOrd="0" destOrd="2" presId="urn:microsoft.com/office/officeart/2005/8/layout/chevron2"/>
    <dgm:cxn modelId="{057FEB7B-3D35-4D16-872F-00104E386A6B}" srcId="{E5B61743-C640-4142-BA42-65B5766E5F4C}" destId="{C3440FCB-E2F9-422A-A5B3-639D8DAC15CC}" srcOrd="1" destOrd="0" parTransId="{CC2F28BA-B049-4D51-943A-0E06040A892A}" sibTransId="{9A3D1BD9-3B2E-45BD-98BC-7682F1F47D22}"/>
    <dgm:cxn modelId="{C148847E-EA9F-4E5C-A018-117674EED71C}" type="presOf" srcId="{E5B61743-C640-4142-BA42-65B5766E5F4C}" destId="{5A7043DB-C84B-40E2-A791-F61D0D394384}" srcOrd="0" destOrd="0" presId="urn:microsoft.com/office/officeart/2005/8/layout/chevron2"/>
    <dgm:cxn modelId="{DAA10E81-EC97-4196-B884-705EF0B75716}" type="presOf" srcId="{C3440FCB-E2F9-422A-A5B3-639D8DAC15CC}" destId="{FA847E9F-2D6E-4DCC-90DD-1B95EF0DB6A5}" srcOrd="0" destOrd="1" presId="urn:microsoft.com/office/officeart/2005/8/layout/chevron2"/>
    <dgm:cxn modelId="{C6FE0084-9B54-4F02-BF98-E97A1A6036DD}" type="presOf" srcId="{4CA2EB15-2C88-4266-AE9F-1F3BDB5563F5}" destId="{2A05A21D-1057-4649-BC0B-F66667D6F97B}" srcOrd="0" destOrd="0" presId="urn:microsoft.com/office/officeart/2005/8/layout/chevron2"/>
    <dgm:cxn modelId="{AADFAC9B-B74F-48FB-A256-B82959315A32}" srcId="{E5B61743-C640-4142-BA42-65B5766E5F4C}" destId="{6FDFF0A2-6158-4BCE-AFD4-A3A6AF90D789}" srcOrd="2" destOrd="0" parTransId="{8C997FC5-CB99-448B-B590-E3A46AA1954D}" sibTransId="{F041ADC6-0754-4610-8C56-0F1F066F621A}"/>
    <dgm:cxn modelId="{57418AB4-0984-47DA-955E-4DC3C45B3D11}" type="presOf" srcId="{AB768737-4055-402D-8E89-5CE8BCADA872}" destId="{F9D76268-66AC-4DAE-8B48-FC67F097F62C}" srcOrd="0" destOrd="1" presId="urn:microsoft.com/office/officeart/2005/8/layout/chevron2"/>
    <dgm:cxn modelId="{52BEEFB4-682E-43ED-91C8-1F77530F0431}" type="presOf" srcId="{EC8BB9D0-88E8-49A7-AFEB-A9DBA2B9329D}" destId="{C73E015D-0AA6-48A5-AC2F-57B2F686EFAA}" srcOrd="0" destOrd="0" presId="urn:microsoft.com/office/officeart/2005/8/layout/chevron2"/>
    <dgm:cxn modelId="{959C5ABD-80B2-45E6-A7B0-3880D9C31CDB}" type="presOf" srcId="{DCA58E82-51FF-4A4B-A981-2D8B27A8F1CE}" destId="{2A05A21D-1057-4649-BC0B-F66667D6F97B}" srcOrd="0" destOrd="1" presId="urn:microsoft.com/office/officeart/2005/8/layout/chevron2"/>
    <dgm:cxn modelId="{D3702DD1-B9F0-43D7-9C4F-E13A2D2DC838}" srcId="{21B2ADEE-C684-4A0D-A6A6-57C59718AF21}" destId="{E5B61743-C640-4142-BA42-65B5766E5F4C}" srcOrd="0" destOrd="0" parTransId="{05FCADFC-EFB8-4B9E-B31C-A16388F8A08C}" sibTransId="{48B4B2F0-6665-44E2-86FE-0EBDAF7878EA}"/>
    <dgm:cxn modelId="{C3255ED4-27F7-4E14-B5C1-93EE8B70AD2C}" type="presOf" srcId="{0F32DC34-1F59-4EAA-A1D8-5E053DDA0768}" destId="{F9D76268-66AC-4DAE-8B48-FC67F097F62C}" srcOrd="0" destOrd="0" presId="urn:microsoft.com/office/officeart/2005/8/layout/chevron2"/>
    <dgm:cxn modelId="{E42A65D5-0A9B-43B3-AF94-AA5C6D5F10EE}" type="presOf" srcId="{6CC46C5C-945E-4D1A-A7F0-C741203C1BE7}" destId="{FA847E9F-2D6E-4DCC-90DD-1B95EF0DB6A5}" srcOrd="0" destOrd="0" presId="urn:microsoft.com/office/officeart/2005/8/layout/chevron2"/>
    <dgm:cxn modelId="{02B9D1DF-369C-4F46-9ADB-F373D521844E}" type="presOf" srcId="{089B7966-6A92-4780-A285-33810127C7B5}" destId="{F351AE53-DA38-4EBE-B899-1AB07797773A}" srcOrd="0" destOrd="0" presId="urn:microsoft.com/office/officeart/2005/8/layout/chevron2"/>
    <dgm:cxn modelId="{2ABF6EE5-8B76-41A6-A303-502E1BC6FE3F}" srcId="{EC8BB9D0-88E8-49A7-AFEB-A9DBA2B9329D}" destId="{0F32DC34-1F59-4EAA-A1D8-5E053DDA0768}" srcOrd="0" destOrd="0" parTransId="{54A2A638-DB39-4C4E-B59F-A87E23B376A3}" sibTransId="{1F723B14-2B5A-422D-89F5-680A89D52B4D}"/>
    <dgm:cxn modelId="{007D0DF1-0924-4652-A18E-BE5216077D83}" srcId="{EC8BB9D0-88E8-49A7-AFEB-A9DBA2B9329D}" destId="{AB768737-4055-402D-8E89-5CE8BCADA872}" srcOrd="1" destOrd="0" parTransId="{56B668FD-BB3E-4C7A-A97D-D9DCD31BCF8E}" sibTransId="{2E1CDEB0-A544-4550-AD3E-2E4575ACC530}"/>
    <dgm:cxn modelId="{1152D0FF-6576-4861-A7C0-BEB0E5F20E6C}" type="presOf" srcId="{292B231B-9F6C-4784-A3F8-5E2EEA0F7391}" destId="{2A05A21D-1057-4649-BC0B-F66667D6F97B}" srcOrd="0" destOrd="2" presId="urn:microsoft.com/office/officeart/2005/8/layout/chevron2"/>
    <dgm:cxn modelId="{6E520C75-A63D-4119-92C8-313241544D36}" type="presParOf" srcId="{4974FF44-DCE3-4F41-BFEA-8C333B78398D}" destId="{88C7B583-9E21-4FD4-B898-0C457406859F}" srcOrd="0" destOrd="0" presId="urn:microsoft.com/office/officeart/2005/8/layout/chevron2"/>
    <dgm:cxn modelId="{66FE2F6A-EF2A-4776-B0EE-A442BA7EB622}" type="presParOf" srcId="{88C7B583-9E21-4FD4-B898-0C457406859F}" destId="{5A7043DB-C84B-40E2-A791-F61D0D394384}" srcOrd="0" destOrd="0" presId="urn:microsoft.com/office/officeart/2005/8/layout/chevron2"/>
    <dgm:cxn modelId="{6A660ECE-159E-4B51-9638-9301C8104167}" type="presParOf" srcId="{88C7B583-9E21-4FD4-B898-0C457406859F}" destId="{FA847E9F-2D6E-4DCC-90DD-1B95EF0DB6A5}" srcOrd="1" destOrd="0" presId="urn:microsoft.com/office/officeart/2005/8/layout/chevron2"/>
    <dgm:cxn modelId="{6B09D4EA-AAC7-474F-A454-E6E436E4892B}" type="presParOf" srcId="{4974FF44-DCE3-4F41-BFEA-8C333B78398D}" destId="{E043348C-C66D-4E0B-883D-7FAD908C86A8}" srcOrd="1" destOrd="0" presId="urn:microsoft.com/office/officeart/2005/8/layout/chevron2"/>
    <dgm:cxn modelId="{16FE6D8D-A920-487E-82E2-D0131170AEF1}" type="presParOf" srcId="{4974FF44-DCE3-4F41-BFEA-8C333B78398D}" destId="{62130512-CBBA-45AA-A6B5-52BCFFC0B332}" srcOrd="2" destOrd="0" presId="urn:microsoft.com/office/officeart/2005/8/layout/chevron2"/>
    <dgm:cxn modelId="{D4073738-0855-44A0-B885-2E5CC02090EB}" type="presParOf" srcId="{62130512-CBBA-45AA-A6B5-52BCFFC0B332}" destId="{F351AE53-DA38-4EBE-B899-1AB07797773A}" srcOrd="0" destOrd="0" presId="urn:microsoft.com/office/officeart/2005/8/layout/chevron2"/>
    <dgm:cxn modelId="{1DAF7418-46CA-4D86-ACF6-0C87851A701F}" type="presParOf" srcId="{62130512-CBBA-45AA-A6B5-52BCFFC0B332}" destId="{2A05A21D-1057-4649-BC0B-F66667D6F97B}" srcOrd="1" destOrd="0" presId="urn:microsoft.com/office/officeart/2005/8/layout/chevron2"/>
    <dgm:cxn modelId="{D0C607C3-F8D7-4ACB-955C-A7B174E6EE7E}" type="presParOf" srcId="{4974FF44-DCE3-4F41-BFEA-8C333B78398D}" destId="{B65D6310-F21D-49A1-819A-5D4649ED8C31}" srcOrd="3" destOrd="0" presId="urn:microsoft.com/office/officeart/2005/8/layout/chevron2"/>
    <dgm:cxn modelId="{E61961F1-ACA0-4750-8CC0-2CF88BBCBD31}" type="presParOf" srcId="{4974FF44-DCE3-4F41-BFEA-8C333B78398D}" destId="{C1E9A2AA-6430-43F2-885D-8E5AA71285C7}" srcOrd="4" destOrd="0" presId="urn:microsoft.com/office/officeart/2005/8/layout/chevron2"/>
    <dgm:cxn modelId="{5E1CC2A6-6170-45A1-AA56-C8F26461D66B}" type="presParOf" srcId="{C1E9A2AA-6430-43F2-885D-8E5AA71285C7}" destId="{C73E015D-0AA6-48A5-AC2F-57B2F686EFAA}" srcOrd="0" destOrd="0" presId="urn:microsoft.com/office/officeart/2005/8/layout/chevron2"/>
    <dgm:cxn modelId="{D6437CEF-E642-4694-AF59-54B47D29CB8E}" type="presParOf" srcId="{C1E9A2AA-6430-43F2-885D-8E5AA71285C7}" destId="{F9D76268-66AC-4DAE-8B48-FC67F097F62C}" srcOrd="1" destOrd="0" presId="urn:microsoft.com/office/officeart/2005/8/layout/chevron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875A8E5-3FAE-4A39-A01A-3AB53C44996C}"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IN"/>
        </a:p>
      </dgm:t>
    </dgm:pt>
    <dgm:pt modelId="{F9F0928E-2A7C-4EAE-B533-0D46BD72F61C}">
      <dgm:prSet phldrT="[Text]" custT="1"/>
      <dgm:spPr/>
      <dgm:t>
        <a:bodyPr/>
        <a:lstStyle/>
        <a:p>
          <a:r>
            <a:rPr lang="en-US" sz="1600" b="1" dirty="0"/>
            <a:t>Medals Analysis</a:t>
          </a:r>
          <a:endParaRPr lang="en-IN" sz="1600" b="1" dirty="0"/>
        </a:p>
      </dgm:t>
    </dgm:pt>
    <dgm:pt modelId="{2B1FCAB3-F7E2-41A6-B097-96CC9AD81D6A}" type="parTrans" cxnId="{E9E1C238-2546-4F14-959C-370021044873}">
      <dgm:prSet/>
      <dgm:spPr/>
      <dgm:t>
        <a:bodyPr/>
        <a:lstStyle/>
        <a:p>
          <a:endParaRPr lang="en-IN"/>
        </a:p>
      </dgm:t>
    </dgm:pt>
    <dgm:pt modelId="{EB207B12-40E8-43E4-B04C-3BF93B9A84E4}" type="sibTrans" cxnId="{E9E1C238-2546-4F14-959C-370021044873}">
      <dgm:prSet/>
      <dgm:spPr/>
      <dgm:t>
        <a:bodyPr/>
        <a:lstStyle/>
        <a:p>
          <a:endParaRPr lang="en-IN"/>
        </a:p>
      </dgm:t>
    </dgm:pt>
    <dgm:pt modelId="{658DF4B8-92C2-469D-BDA2-8D820C351C25}">
      <dgm:prSet phldrT="[Text]" custT="1"/>
      <dgm:spPr/>
      <dgm:t>
        <a:bodyPr/>
        <a:lstStyle/>
        <a:p>
          <a:r>
            <a:rPr lang="en-US" sz="1400" dirty="0"/>
            <a:t>Medals distribution by country.</a:t>
          </a:r>
          <a:endParaRPr lang="en-IN" sz="1400" dirty="0"/>
        </a:p>
      </dgm:t>
    </dgm:pt>
    <dgm:pt modelId="{BC3297BA-F461-46A9-BED2-F44BB39B436F}" type="parTrans" cxnId="{382CF50B-2566-4AF1-9E90-77998D019CC6}">
      <dgm:prSet/>
      <dgm:spPr/>
      <dgm:t>
        <a:bodyPr/>
        <a:lstStyle/>
        <a:p>
          <a:endParaRPr lang="en-IN"/>
        </a:p>
      </dgm:t>
    </dgm:pt>
    <dgm:pt modelId="{843432A8-22C1-4DE6-9BD5-0553B0B2FEFD}" type="sibTrans" cxnId="{382CF50B-2566-4AF1-9E90-77998D019CC6}">
      <dgm:prSet/>
      <dgm:spPr/>
      <dgm:t>
        <a:bodyPr/>
        <a:lstStyle/>
        <a:p>
          <a:endParaRPr lang="en-IN"/>
        </a:p>
      </dgm:t>
    </dgm:pt>
    <dgm:pt modelId="{5F64AE60-3A91-4C0A-A53C-2A45F1FE89C4}">
      <dgm:prSet phldrT="[Text]" custT="1"/>
      <dgm:spPr/>
      <dgm:t>
        <a:bodyPr/>
        <a:lstStyle/>
        <a:p>
          <a:r>
            <a:rPr lang="en-US" sz="1600" b="1" dirty="0"/>
            <a:t>Regional Representation Analysis</a:t>
          </a:r>
          <a:endParaRPr lang="en-IN" sz="1600" b="1" dirty="0"/>
        </a:p>
      </dgm:t>
    </dgm:pt>
    <dgm:pt modelId="{3002267C-3D12-42CE-A82F-66A592FD1ECD}" type="parTrans" cxnId="{44B045B2-3636-4E8E-BEB4-27B019FD9A25}">
      <dgm:prSet/>
      <dgm:spPr/>
      <dgm:t>
        <a:bodyPr/>
        <a:lstStyle/>
        <a:p>
          <a:endParaRPr lang="en-IN"/>
        </a:p>
      </dgm:t>
    </dgm:pt>
    <dgm:pt modelId="{BAEAC9F5-908B-4F95-8063-0FA3786685D7}" type="sibTrans" cxnId="{44B045B2-3636-4E8E-BEB4-27B019FD9A25}">
      <dgm:prSet/>
      <dgm:spPr/>
      <dgm:t>
        <a:bodyPr/>
        <a:lstStyle/>
        <a:p>
          <a:endParaRPr lang="en-IN"/>
        </a:p>
      </dgm:t>
    </dgm:pt>
    <dgm:pt modelId="{0D2000A1-225F-487B-A2FF-45DA56FAA8E6}">
      <dgm:prSet phldrT="[Text]" custT="1"/>
      <dgm:spPr/>
      <dgm:t>
        <a:bodyPr/>
        <a:lstStyle/>
        <a:p>
          <a:r>
            <a:rPr lang="en-US" sz="1400" dirty="0"/>
            <a:t>Regional distribution of participating countries.</a:t>
          </a:r>
          <a:endParaRPr lang="en-IN" sz="1400" dirty="0"/>
        </a:p>
      </dgm:t>
    </dgm:pt>
    <dgm:pt modelId="{616A07B6-130B-4FD0-8116-BB05965F1374}" type="parTrans" cxnId="{1C320FE4-F618-4413-940B-84A0CC1ADD59}">
      <dgm:prSet/>
      <dgm:spPr/>
      <dgm:t>
        <a:bodyPr/>
        <a:lstStyle/>
        <a:p>
          <a:endParaRPr lang="en-IN"/>
        </a:p>
      </dgm:t>
    </dgm:pt>
    <dgm:pt modelId="{2E0BDBAF-CCA2-4B6A-B1D4-B2E047A23485}" type="sibTrans" cxnId="{1C320FE4-F618-4413-940B-84A0CC1ADD59}">
      <dgm:prSet/>
      <dgm:spPr/>
      <dgm:t>
        <a:bodyPr/>
        <a:lstStyle/>
        <a:p>
          <a:endParaRPr lang="en-IN"/>
        </a:p>
      </dgm:t>
    </dgm:pt>
    <dgm:pt modelId="{76999016-A3D4-477C-8C8F-79509B9B6462}">
      <dgm:prSet phldrT="[Text]" custT="1"/>
      <dgm:spPr/>
      <dgm:t>
        <a:bodyPr/>
        <a:lstStyle/>
        <a:p>
          <a:r>
            <a:rPr lang="en-US" sz="1400" dirty="0"/>
            <a:t>Performance trends of countries over different editions.</a:t>
          </a:r>
          <a:endParaRPr lang="en-IN" sz="1400" dirty="0"/>
        </a:p>
      </dgm:t>
    </dgm:pt>
    <dgm:pt modelId="{8BA2FE31-8E48-4FBF-BBCE-5A4DF3094A13}" type="parTrans" cxnId="{D14808BC-7E99-46B2-9B75-38170CD9D4A6}">
      <dgm:prSet/>
      <dgm:spPr/>
      <dgm:t>
        <a:bodyPr/>
        <a:lstStyle/>
        <a:p>
          <a:endParaRPr lang="en-IN"/>
        </a:p>
      </dgm:t>
    </dgm:pt>
    <dgm:pt modelId="{8EF053BF-6900-474E-9149-8C2AFE3649A8}" type="sibTrans" cxnId="{D14808BC-7E99-46B2-9B75-38170CD9D4A6}">
      <dgm:prSet/>
      <dgm:spPr/>
      <dgm:t>
        <a:bodyPr/>
        <a:lstStyle/>
        <a:p>
          <a:endParaRPr lang="en-IN"/>
        </a:p>
      </dgm:t>
    </dgm:pt>
    <dgm:pt modelId="{1292918A-6001-4B61-8E1D-A91143848D6E}">
      <dgm:prSet phldrT="[Text]" custT="1"/>
      <dgm:spPr/>
      <dgm:t>
        <a:bodyPr/>
        <a:lstStyle/>
        <a:p>
          <a:r>
            <a:rPr lang="en-US" sz="1400" dirty="0"/>
            <a:t>Dominant regions in terms of medals and participants.</a:t>
          </a:r>
          <a:endParaRPr lang="en-IN" sz="1400" dirty="0"/>
        </a:p>
      </dgm:t>
    </dgm:pt>
    <dgm:pt modelId="{F09936EF-6EBD-409D-BB30-757F0A1C7301}" type="parTrans" cxnId="{BF96C88D-81D8-4790-8204-2E0D47606BA4}">
      <dgm:prSet/>
      <dgm:spPr/>
      <dgm:t>
        <a:bodyPr/>
        <a:lstStyle/>
        <a:p>
          <a:endParaRPr lang="en-IN"/>
        </a:p>
      </dgm:t>
    </dgm:pt>
    <dgm:pt modelId="{CA015ED5-2ED0-434D-8B8D-0CB7CB982760}" type="sibTrans" cxnId="{BF96C88D-81D8-4790-8204-2E0D47606BA4}">
      <dgm:prSet/>
      <dgm:spPr/>
      <dgm:t>
        <a:bodyPr/>
        <a:lstStyle/>
        <a:p>
          <a:endParaRPr lang="en-IN"/>
        </a:p>
      </dgm:t>
    </dgm:pt>
    <dgm:pt modelId="{ED19AC66-0E6B-40C7-A2D0-A272304323DE}">
      <dgm:prSet phldrT="[Text]" custT="1"/>
      <dgm:spPr/>
      <dgm:t>
        <a:bodyPr/>
        <a:lstStyle/>
        <a:p>
          <a:r>
            <a:rPr lang="en-US" sz="1400" dirty="0"/>
            <a:t>Trends in regional participation overt time .</a:t>
          </a:r>
          <a:endParaRPr lang="en-IN" sz="1400" dirty="0"/>
        </a:p>
      </dgm:t>
    </dgm:pt>
    <dgm:pt modelId="{7B61D1E2-079A-4D79-ABF5-8F438EC95176}" type="parTrans" cxnId="{3EA6011D-6127-4B1E-996E-6B40ED7C8DBA}">
      <dgm:prSet/>
      <dgm:spPr/>
      <dgm:t>
        <a:bodyPr/>
        <a:lstStyle/>
        <a:p>
          <a:endParaRPr lang="en-IN"/>
        </a:p>
      </dgm:t>
    </dgm:pt>
    <dgm:pt modelId="{45155CD7-D8DC-4E2A-B9CB-B91E63373975}" type="sibTrans" cxnId="{3EA6011D-6127-4B1E-996E-6B40ED7C8DBA}">
      <dgm:prSet/>
      <dgm:spPr/>
      <dgm:t>
        <a:bodyPr/>
        <a:lstStyle/>
        <a:p>
          <a:endParaRPr lang="en-IN"/>
        </a:p>
      </dgm:t>
    </dgm:pt>
    <dgm:pt modelId="{43A2AFF0-FB04-4526-8C1D-5EA6F05C2209}">
      <dgm:prSet phldrT="[Text]" custT="1"/>
      <dgm:spPr/>
      <dgm:t>
        <a:bodyPr/>
        <a:lstStyle/>
        <a:p>
          <a:r>
            <a:rPr lang="en-US" sz="1400" dirty="0"/>
            <a:t>Correlation between country’s population.</a:t>
          </a:r>
          <a:endParaRPr lang="en-IN" sz="1400" dirty="0"/>
        </a:p>
      </dgm:t>
    </dgm:pt>
    <dgm:pt modelId="{101C3A08-3F4E-49BF-920A-629257863CD3}" type="parTrans" cxnId="{3B8F6E42-E278-49F9-ADD0-B2FB1A992893}">
      <dgm:prSet/>
      <dgm:spPr/>
      <dgm:t>
        <a:bodyPr/>
        <a:lstStyle/>
        <a:p>
          <a:endParaRPr lang="en-IN"/>
        </a:p>
      </dgm:t>
    </dgm:pt>
    <dgm:pt modelId="{0E81999D-DE7A-4161-9578-78A26CA37274}" type="sibTrans" cxnId="{3B8F6E42-E278-49F9-ADD0-B2FB1A992893}">
      <dgm:prSet/>
      <dgm:spPr/>
      <dgm:t>
        <a:bodyPr/>
        <a:lstStyle/>
        <a:p>
          <a:endParaRPr lang="en-IN"/>
        </a:p>
      </dgm:t>
    </dgm:pt>
    <dgm:pt modelId="{EFEC5D86-82CD-4721-BE34-2766C2C1AB93}" type="pres">
      <dgm:prSet presAssocID="{9875A8E5-3FAE-4A39-A01A-3AB53C44996C}" presName="linearFlow" presStyleCnt="0">
        <dgm:presLayoutVars>
          <dgm:dir/>
          <dgm:animLvl val="lvl"/>
          <dgm:resizeHandles val="exact"/>
        </dgm:presLayoutVars>
      </dgm:prSet>
      <dgm:spPr/>
    </dgm:pt>
    <dgm:pt modelId="{565C6D1B-380C-472D-AC85-C81172026775}" type="pres">
      <dgm:prSet presAssocID="{F9F0928E-2A7C-4EAE-B533-0D46BD72F61C}" presName="composite" presStyleCnt="0"/>
      <dgm:spPr/>
    </dgm:pt>
    <dgm:pt modelId="{1E630C25-55A6-4505-9B06-5A2C5B97BEA4}" type="pres">
      <dgm:prSet presAssocID="{F9F0928E-2A7C-4EAE-B533-0D46BD72F61C}" presName="parentText" presStyleLbl="alignNode1" presStyleIdx="0" presStyleCnt="2">
        <dgm:presLayoutVars>
          <dgm:chMax val="1"/>
          <dgm:bulletEnabled val="1"/>
        </dgm:presLayoutVars>
      </dgm:prSet>
      <dgm:spPr/>
    </dgm:pt>
    <dgm:pt modelId="{F71610F9-CF71-4598-89FA-DCBFA9D38767}" type="pres">
      <dgm:prSet presAssocID="{F9F0928E-2A7C-4EAE-B533-0D46BD72F61C}" presName="descendantText" presStyleLbl="alignAcc1" presStyleIdx="0" presStyleCnt="2" custLinFactNeighborX="5970" custLinFactNeighborY="-22243">
        <dgm:presLayoutVars>
          <dgm:bulletEnabled val="1"/>
        </dgm:presLayoutVars>
      </dgm:prSet>
      <dgm:spPr/>
    </dgm:pt>
    <dgm:pt modelId="{8BBB4B56-EE76-4772-A0D6-0DEFE9CF230D}" type="pres">
      <dgm:prSet presAssocID="{EB207B12-40E8-43E4-B04C-3BF93B9A84E4}" presName="sp" presStyleCnt="0"/>
      <dgm:spPr/>
    </dgm:pt>
    <dgm:pt modelId="{D83C43FC-A726-473C-A1B2-31E2DE1B0987}" type="pres">
      <dgm:prSet presAssocID="{5F64AE60-3A91-4C0A-A53C-2A45F1FE89C4}" presName="composite" presStyleCnt="0"/>
      <dgm:spPr/>
    </dgm:pt>
    <dgm:pt modelId="{3983A5D8-F260-4439-BE50-456D94D8591F}" type="pres">
      <dgm:prSet presAssocID="{5F64AE60-3A91-4C0A-A53C-2A45F1FE89C4}" presName="parentText" presStyleLbl="alignNode1" presStyleIdx="1" presStyleCnt="2">
        <dgm:presLayoutVars>
          <dgm:chMax val="1"/>
          <dgm:bulletEnabled val="1"/>
        </dgm:presLayoutVars>
      </dgm:prSet>
      <dgm:spPr/>
    </dgm:pt>
    <dgm:pt modelId="{2407080D-B773-4BDB-AC5E-46385B7974FF}" type="pres">
      <dgm:prSet presAssocID="{5F64AE60-3A91-4C0A-A53C-2A45F1FE89C4}" presName="descendantText" presStyleLbl="alignAcc1" presStyleIdx="1" presStyleCnt="2">
        <dgm:presLayoutVars>
          <dgm:bulletEnabled val="1"/>
        </dgm:presLayoutVars>
      </dgm:prSet>
      <dgm:spPr/>
    </dgm:pt>
  </dgm:ptLst>
  <dgm:cxnLst>
    <dgm:cxn modelId="{382CF50B-2566-4AF1-9E90-77998D019CC6}" srcId="{F9F0928E-2A7C-4EAE-B533-0D46BD72F61C}" destId="{658DF4B8-92C2-469D-BDA2-8D820C351C25}" srcOrd="0" destOrd="0" parTransId="{BC3297BA-F461-46A9-BED2-F44BB39B436F}" sibTransId="{843432A8-22C1-4DE6-9BD5-0553B0B2FEFD}"/>
    <dgm:cxn modelId="{3EA6011D-6127-4B1E-996E-6B40ED7C8DBA}" srcId="{5F64AE60-3A91-4C0A-A53C-2A45F1FE89C4}" destId="{ED19AC66-0E6B-40C7-A2D0-A272304323DE}" srcOrd="2" destOrd="0" parTransId="{7B61D1E2-079A-4D79-ABF5-8F438EC95176}" sibTransId="{45155CD7-D8DC-4E2A-B9CB-B91E63373975}"/>
    <dgm:cxn modelId="{51DA7921-26C9-47E8-BC57-4A235DD4436D}" type="presOf" srcId="{43A2AFF0-FB04-4526-8C1D-5EA6F05C2209}" destId="{F71610F9-CF71-4598-89FA-DCBFA9D38767}" srcOrd="0" destOrd="2" presId="urn:microsoft.com/office/officeart/2005/8/layout/chevron2"/>
    <dgm:cxn modelId="{860F8E22-12CD-424C-B2E7-F00C48725D54}" type="presOf" srcId="{ED19AC66-0E6B-40C7-A2D0-A272304323DE}" destId="{2407080D-B773-4BDB-AC5E-46385B7974FF}" srcOrd="0" destOrd="2" presId="urn:microsoft.com/office/officeart/2005/8/layout/chevron2"/>
    <dgm:cxn modelId="{9FBD4E2E-437E-44AF-8DEF-B4E8364AE87A}" type="presOf" srcId="{F9F0928E-2A7C-4EAE-B533-0D46BD72F61C}" destId="{1E630C25-55A6-4505-9B06-5A2C5B97BEA4}" srcOrd="0" destOrd="0" presId="urn:microsoft.com/office/officeart/2005/8/layout/chevron2"/>
    <dgm:cxn modelId="{E9E1C238-2546-4F14-959C-370021044873}" srcId="{9875A8E5-3FAE-4A39-A01A-3AB53C44996C}" destId="{F9F0928E-2A7C-4EAE-B533-0D46BD72F61C}" srcOrd="0" destOrd="0" parTransId="{2B1FCAB3-F7E2-41A6-B097-96CC9AD81D6A}" sibTransId="{EB207B12-40E8-43E4-B04C-3BF93B9A84E4}"/>
    <dgm:cxn modelId="{4797F95B-6BF8-4A0E-AFA2-4BA95C2ED927}" type="presOf" srcId="{76999016-A3D4-477C-8C8F-79509B9B6462}" destId="{F71610F9-CF71-4598-89FA-DCBFA9D38767}" srcOrd="0" destOrd="1" presId="urn:microsoft.com/office/officeart/2005/8/layout/chevron2"/>
    <dgm:cxn modelId="{3B8F6E42-E278-49F9-ADD0-B2FB1A992893}" srcId="{F9F0928E-2A7C-4EAE-B533-0D46BD72F61C}" destId="{43A2AFF0-FB04-4526-8C1D-5EA6F05C2209}" srcOrd="2" destOrd="0" parTransId="{101C3A08-3F4E-49BF-920A-629257863CD3}" sibTransId="{0E81999D-DE7A-4161-9578-78A26CA37274}"/>
    <dgm:cxn modelId="{5A39E16A-F244-4C5D-AD57-83277FE672AE}" type="presOf" srcId="{5F64AE60-3A91-4C0A-A53C-2A45F1FE89C4}" destId="{3983A5D8-F260-4439-BE50-456D94D8591F}" srcOrd="0" destOrd="0" presId="urn:microsoft.com/office/officeart/2005/8/layout/chevron2"/>
    <dgm:cxn modelId="{E3111981-5515-4353-AE99-24268D11DB52}" type="presOf" srcId="{1292918A-6001-4B61-8E1D-A91143848D6E}" destId="{2407080D-B773-4BDB-AC5E-46385B7974FF}" srcOrd="0" destOrd="1" presId="urn:microsoft.com/office/officeart/2005/8/layout/chevron2"/>
    <dgm:cxn modelId="{BF96C88D-81D8-4790-8204-2E0D47606BA4}" srcId="{5F64AE60-3A91-4C0A-A53C-2A45F1FE89C4}" destId="{1292918A-6001-4B61-8E1D-A91143848D6E}" srcOrd="1" destOrd="0" parTransId="{F09936EF-6EBD-409D-BB30-757F0A1C7301}" sibTransId="{CA015ED5-2ED0-434D-8B8D-0CB7CB982760}"/>
    <dgm:cxn modelId="{44B045B2-3636-4E8E-BEB4-27B019FD9A25}" srcId="{9875A8E5-3FAE-4A39-A01A-3AB53C44996C}" destId="{5F64AE60-3A91-4C0A-A53C-2A45F1FE89C4}" srcOrd="1" destOrd="0" parTransId="{3002267C-3D12-42CE-A82F-66A592FD1ECD}" sibTransId="{BAEAC9F5-908B-4F95-8063-0FA3786685D7}"/>
    <dgm:cxn modelId="{D14808BC-7E99-46B2-9B75-38170CD9D4A6}" srcId="{F9F0928E-2A7C-4EAE-B533-0D46BD72F61C}" destId="{76999016-A3D4-477C-8C8F-79509B9B6462}" srcOrd="1" destOrd="0" parTransId="{8BA2FE31-8E48-4FBF-BBCE-5A4DF3094A13}" sibTransId="{8EF053BF-6900-474E-9149-8C2AFE3649A8}"/>
    <dgm:cxn modelId="{AD98B4CD-E772-4B0F-AC27-66654146830B}" type="presOf" srcId="{0D2000A1-225F-487B-A2FF-45DA56FAA8E6}" destId="{2407080D-B773-4BDB-AC5E-46385B7974FF}" srcOrd="0" destOrd="0" presId="urn:microsoft.com/office/officeart/2005/8/layout/chevron2"/>
    <dgm:cxn modelId="{1C320FE4-F618-4413-940B-84A0CC1ADD59}" srcId="{5F64AE60-3A91-4C0A-A53C-2A45F1FE89C4}" destId="{0D2000A1-225F-487B-A2FF-45DA56FAA8E6}" srcOrd="0" destOrd="0" parTransId="{616A07B6-130B-4FD0-8116-BB05965F1374}" sibTransId="{2E0BDBAF-CCA2-4B6A-B1D4-B2E047A23485}"/>
    <dgm:cxn modelId="{1AA21FEC-DCC8-4D89-8524-9F41371BF1AD}" type="presOf" srcId="{9875A8E5-3FAE-4A39-A01A-3AB53C44996C}" destId="{EFEC5D86-82CD-4721-BE34-2766C2C1AB93}" srcOrd="0" destOrd="0" presId="urn:microsoft.com/office/officeart/2005/8/layout/chevron2"/>
    <dgm:cxn modelId="{166CADF7-772B-483E-A246-3499665803D6}" type="presOf" srcId="{658DF4B8-92C2-469D-BDA2-8D820C351C25}" destId="{F71610F9-CF71-4598-89FA-DCBFA9D38767}" srcOrd="0" destOrd="0" presId="urn:microsoft.com/office/officeart/2005/8/layout/chevron2"/>
    <dgm:cxn modelId="{B29D32B5-A935-494D-8103-D73586CCC349}" type="presParOf" srcId="{EFEC5D86-82CD-4721-BE34-2766C2C1AB93}" destId="{565C6D1B-380C-472D-AC85-C81172026775}" srcOrd="0" destOrd="0" presId="urn:microsoft.com/office/officeart/2005/8/layout/chevron2"/>
    <dgm:cxn modelId="{A407B853-7919-4510-B948-05F95F2D2880}" type="presParOf" srcId="{565C6D1B-380C-472D-AC85-C81172026775}" destId="{1E630C25-55A6-4505-9B06-5A2C5B97BEA4}" srcOrd="0" destOrd="0" presId="urn:microsoft.com/office/officeart/2005/8/layout/chevron2"/>
    <dgm:cxn modelId="{1DF373FD-B647-4D15-A7D0-3A736DD250B5}" type="presParOf" srcId="{565C6D1B-380C-472D-AC85-C81172026775}" destId="{F71610F9-CF71-4598-89FA-DCBFA9D38767}" srcOrd="1" destOrd="0" presId="urn:microsoft.com/office/officeart/2005/8/layout/chevron2"/>
    <dgm:cxn modelId="{40D82054-2F91-4185-9BA9-3F0A0B8B857B}" type="presParOf" srcId="{EFEC5D86-82CD-4721-BE34-2766C2C1AB93}" destId="{8BBB4B56-EE76-4772-A0D6-0DEFE9CF230D}" srcOrd="1" destOrd="0" presId="urn:microsoft.com/office/officeart/2005/8/layout/chevron2"/>
    <dgm:cxn modelId="{502F8EEE-97DD-4E82-B793-A75B634D04E6}" type="presParOf" srcId="{EFEC5D86-82CD-4721-BE34-2766C2C1AB93}" destId="{D83C43FC-A726-473C-A1B2-31E2DE1B0987}" srcOrd="2" destOrd="0" presId="urn:microsoft.com/office/officeart/2005/8/layout/chevron2"/>
    <dgm:cxn modelId="{89B2BE6C-D3E8-4D22-AB99-304DA1B405C6}" type="presParOf" srcId="{D83C43FC-A726-473C-A1B2-31E2DE1B0987}" destId="{3983A5D8-F260-4439-BE50-456D94D8591F}" srcOrd="0" destOrd="0" presId="urn:microsoft.com/office/officeart/2005/8/layout/chevron2"/>
    <dgm:cxn modelId="{EF6D3658-75CA-4AB3-959C-1BED0A250909}" type="presParOf" srcId="{D83C43FC-A726-473C-A1B2-31E2DE1B0987}" destId="{2407080D-B773-4BDB-AC5E-46385B7974FF}"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7043DB-C84B-40E2-A791-F61D0D394384}">
      <dsp:nvSpPr>
        <dsp:cNvPr id="0" name=""/>
        <dsp:cNvSpPr/>
      </dsp:nvSpPr>
      <dsp:spPr>
        <a:xfrm rot="5400000">
          <a:off x="-289718" y="292805"/>
          <a:ext cx="1931458" cy="135202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Game Analysis</a:t>
          </a:r>
          <a:endParaRPr lang="en-IN" sz="1600" b="1" kern="1200" dirty="0"/>
        </a:p>
      </dsp:txBody>
      <dsp:txXfrm rot="-5400000">
        <a:off x="1" y="679096"/>
        <a:ext cx="1352020" cy="579438"/>
      </dsp:txXfrm>
    </dsp:sp>
    <dsp:sp modelId="{FA847E9F-2D6E-4DCC-90DD-1B95EF0DB6A5}">
      <dsp:nvSpPr>
        <dsp:cNvPr id="0" name=""/>
        <dsp:cNvSpPr/>
      </dsp:nvSpPr>
      <dsp:spPr>
        <a:xfrm rot="5400000">
          <a:off x="4454031" y="-3098924"/>
          <a:ext cx="1255447" cy="745947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Historical overview of the Olympics</a:t>
          </a:r>
          <a:endParaRPr lang="en-IN" sz="1400" kern="1200" dirty="0"/>
        </a:p>
        <a:p>
          <a:pPr marL="114300" lvl="1" indent="-114300" algn="l" defTabSz="622300">
            <a:lnSpc>
              <a:spcPct val="90000"/>
            </a:lnSpc>
            <a:spcBef>
              <a:spcPct val="0"/>
            </a:spcBef>
            <a:spcAft>
              <a:spcPct val="15000"/>
            </a:spcAft>
            <a:buChar char="•"/>
          </a:pPr>
          <a:r>
            <a:rPr lang="en-US" sz="1400" kern="1200" dirty="0"/>
            <a:t>Comparison of Summer and Winter Olympics</a:t>
          </a:r>
          <a:endParaRPr lang="en-IN" sz="1400" kern="1200" dirty="0"/>
        </a:p>
        <a:p>
          <a:pPr marL="114300" lvl="1" indent="-114300" algn="l" defTabSz="622300">
            <a:lnSpc>
              <a:spcPct val="90000"/>
            </a:lnSpc>
            <a:spcBef>
              <a:spcPct val="0"/>
            </a:spcBef>
            <a:spcAft>
              <a:spcPct val="15000"/>
            </a:spcAft>
            <a:buChar char="•"/>
          </a:pPr>
          <a:r>
            <a:rPr lang="en-US" sz="1400" kern="1200" dirty="0"/>
            <a:t>Frequency of the Games over the years.</a:t>
          </a:r>
          <a:endParaRPr lang="en-IN" sz="1400" kern="1200" dirty="0"/>
        </a:p>
        <a:p>
          <a:pPr marL="114300" lvl="1" indent="-114300" algn="l" defTabSz="622300">
            <a:lnSpc>
              <a:spcPct val="90000"/>
            </a:lnSpc>
            <a:spcBef>
              <a:spcPct val="0"/>
            </a:spcBef>
            <a:spcAft>
              <a:spcPct val="15000"/>
            </a:spcAft>
            <a:buChar char="•"/>
          </a:pPr>
          <a:r>
            <a:rPr lang="en-US" sz="1400" kern="1200" dirty="0"/>
            <a:t>Multi-City hosting Analysis</a:t>
          </a:r>
          <a:endParaRPr lang="en-IN" sz="1400" kern="1200" dirty="0"/>
        </a:p>
        <a:p>
          <a:pPr marL="114300" lvl="1" indent="-114300" algn="l" defTabSz="622300">
            <a:lnSpc>
              <a:spcPct val="90000"/>
            </a:lnSpc>
            <a:spcBef>
              <a:spcPct val="0"/>
            </a:spcBef>
            <a:spcAft>
              <a:spcPct val="15000"/>
            </a:spcAft>
            <a:buChar char="•"/>
          </a:pPr>
          <a:r>
            <a:rPr lang="en-US" sz="1400" kern="1200" dirty="0"/>
            <a:t>Trends in the number of participating countries.</a:t>
          </a:r>
          <a:endParaRPr lang="en-IN" sz="1400" kern="1200" dirty="0"/>
        </a:p>
      </dsp:txBody>
      <dsp:txXfrm rot="-5400000">
        <a:off x="1352020" y="64373"/>
        <a:ext cx="7398184" cy="1132875"/>
      </dsp:txXfrm>
    </dsp:sp>
    <dsp:sp modelId="{F351AE53-DA38-4EBE-B899-1AB07797773A}">
      <dsp:nvSpPr>
        <dsp:cNvPr id="0" name=""/>
        <dsp:cNvSpPr/>
      </dsp:nvSpPr>
      <dsp:spPr>
        <a:xfrm rot="5400000">
          <a:off x="-289718" y="2033323"/>
          <a:ext cx="1931458" cy="135202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Sports and events Analysis</a:t>
          </a:r>
          <a:endParaRPr lang="en-IN" sz="1600" b="1" kern="1200" dirty="0"/>
        </a:p>
      </dsp:txBody>
      <dsp:txXfrm rot="-5400000">
        <a:off x="1" y="2419614"/>
        <a:ext cx="1352020" cy="579438"/>
      </dsp:txXfrm>
    </dsp:sp>
    <dsp:sp modelId="{2A05A21D-1057-4649-BC0B-F66667D6F97B}">
      <dsp:nvSpPr>
        <dsp:cNvPr id="0" name=""/>
        <dsp:cNvSpPr/>
      </dsp:nvSpPr>
      <dsp:spPr>
        <a:xfrm rot="5400000">
          <a:off x="4454031" y="-1358406"/>
          <a:ext cx="1255447" cy="745947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Distribution of sports in Summer and winter Olympics.</a:t>
          </a:r>
          <a:endParaRPr lang="en-IN" sz="1400" kern="1200" dirty="0"/>
        </a:p>
        <a:p>
          <a:pPr marL="114300" lvl="1" indent="-114300" algn="l" defTabSz="622300">
            <a:lnSpc>
              <a:spcPct val="90000"/>
            </a:lnSpc>
            <a:spcBef>
              <a:spcPct val="0"/>
            </a:spcBef>
            <a:spcAft>
              <a:spcPct val="15000"/>
            </a:spcAft>
            <a:buChar char="•"/>
          </a:pPr>
          <a:r>
            <a:rPr lang="en-US" sz="1400" kern="1200" dirty="0"/>
            <a:t>Most popular sports and events.</a:t>
          </a:r>
          <a:endParaRPr lang="en-IN" sz="1400" kern="1200" dirty="0"/>
        </a:p>
        <a:p>
          <a:pPr marL="114300" lvl="1" indent="-114300" algn="l" defTabSz="622300">
            <a:lnSpc>
              <a:spcPct val="90000"/>
            </a:lnSpc>
            <a:spcBef>
              <a:spcPct val="0"/>
            </a:spcBef>
            <a:spcAft>
              <a:spcPct val="15000"/>
            </a:spcAft>
            <a:buChar char="•"/>
          </a:pPr>
          <a:r>
            <a:rPr lang="en-US" sz="1400" kern="1200" dirty="0"/>
            <a:t>Evolution sports and events.</a:t>
          </a:r>
          <a:endParaRPr lang="en-IN" sz="1400" kern="1200" dirty="0"/>
        </a:p>
      </dsp:txBody>
      <dsp:txXfrm rot="-5400000">
        <a:off x="1352020" y="1804891"/>
        <a:ext cx="7398184" cy="1132875"/>
      </dsp:txXfrm>
    </dsp:sp>
    <dsp:sp modelId="{C73E015D-0AA6-48A5-AC2F-57B2F686EFAA}">
      <dsp:nvSpPr>
        <dsp:cNvPr id="0" name=""/>
        <dsp:cNvSpPr/>
      </dsp:nvSpPr>
      <dsp:spPr>
        <a:xfrm rot="5400000">
          <a:off x="-289718" y="3773840"/>
          <a:ext cx="1931458" cy="1352020"/>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Participants Analysis</a:t>
          </a:r>
          <a:endParaRPr lang="en-IN" sz="1600" b="1" kern="1200" dirty="0"/>
        </a:p>
      </dsp:txBody>
      <dsp:txXfrm rot="-5400000">
        <a:off x="1" y="4160131"/>
        <a:ext cx="1352020" cy="579438"/>
      </dsp:txXfrm>
    </dsp:sp>
    <dsp:sp modelId="{F9D76268-66AC-4DAE-8B48-FC67F097F62C}">
      <dsp:nvSpPr>
        <dsp:cNvPr id="0" name=""/>
        <dsp:cNvSpPr/>
      </dsp:nvSpPr>
      <dsp:spPr>
        <a:xfrm rot="5400000">
          <a:off x="4454031" y="382111"/>
          <a:ext cx="1255447" cy="7459470"/>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Demographic of participants (age, gender, height ,weight).</a:t>
          </a:r>
          <a:endParaRPr lang="en-IN" sz="1400" kern="1200" dirty="0"/>
        </a:p>
        <a:p>
          <a:pPr marL="114300" lvl="1" indent="-114300" algn="l" defTabSz="622300">
            <a:lnSpc>
              <a:spcPct val="90000"/>
            </a:lnSpc>
            <a:spcBef>
              <a:spcPct val="0"/>
            </a:spcBef>
            <a:spcAft>
              <a:spcPct val="15000"/>
            </a:spcAft>
            <a:buChar char="•"/>
          </a:pPr>
          <a:r>
            <a:rPr lang="en-US" sz="1400" kern="1200" dirty="0"/>
            <a:t>Trends in participant numbers over the years.</a:t>
          </a:r>
          <a:endParaRPr lang="en-IN" sz="1400" kern="1200" dirty="0"/>
        </a:p>
        <a:p>
          <a:pPr marL="114300" lvl="1" indent="-114300" algn="l" defTabSz="622300">
            <a:lnSpc>
              <a:spcPct val="90000"/>
            </a:lnSpc>
            <a:spcBef>
              <a:spcPct val="0"/>
            </a:spcBef>
            <a:spcAft>
              <a:spcPct val="15000"/>
            </a:spcAft>
            <a:buChar char="•"/>
          </a:pPr>
          <a:r>
            <a:rPr lang="en-US" sz="1400" kern="1200" dirty="0"/>
            <a:t>Representation of countries in terms of participants.</a:t>
          </a:r>
          <a:endParaRPr lang="en-IN" sz="1400" kern="1200" dirty="0"/>
        </a:p>
      </dsp:txBody>
      <dsp:txXfrm rot="-5400000">
        <a:off x="1352020" y="3545408"/>
        <a:ext cx="7398184" cy="11328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630C25-55A6-4505-9B06-5A2C5B97BEA4}">
      <dsp:nvSpPr>
        <dsp:cNvPr id="0" name=""/>
        <dsp:cNvSpPr/>
      </dsp:nvSpPr>
      <dsp:spPr>
        <a:xfrm rot="5400000">
          <a:off x="-297211" y="299668"/>
          <a:ext cx="1981407" cy="138698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Medals Analysis</a:t>
          </a:r>
          <a:endParaRPr lang="en-IN" sz="1600" b="1" kern="1200" dirty="0"/>
        </a:p>
      </dsp:txBody>
      <dsp:txXfrm rot="-5400000">
        <a:off x="1" y="695950"/>
        <a:ext cx="1386985" cy="594422"/>
      </dsp:txXfrm>
    </dsp:sp>
    <dsp:sp modelId="{F71610F9-CF71-4598-89FA-DCBFA9D38767}">
      <dsp:nvSpPr>
        <dsp:cNvPr id="0" name=""/>
        <dsp:cNvSpPr/>
      </dsp:nvSpPr>
      <dsp:spPr>
        <a:xfrm rot="5400000">
          <a:off x="4522821" y="-3135836"/>
          <a:ext cx="1287915" cy="755958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Medals distribution by country.</a:t>
          </a:r>
          <a:endParaRPr lang="en-IN" sz="1400" kern="1200" dirty="0"/>
        </a:p>
        <a:p>
          <a:pPr marL="114300" lvl="1" indent="-114300" algn="l" defTabSz="622300">
            <a:lnSpc>
              <a:spcPct val="90000"/>
            </a:lnSpc>
            <a:spcBef>
              <a:spcPct val="0"/>
            </a:spcBef>
            <a:spcAft>
              <a:spcPct val="15000"/>
            </a:spcAft>
            <a:buChar char="•"/>
          </a:pPr>
          <a:r>
            <a:rPr lang="en-US" sz="1400" kern="1200" dirty="0"/>
            <a:t>Performance trends of countries over different editions.</a:t>
          </a:r>
          <a:endParaRPr lang="en-IN" sz="1400" kern="1200" dirty="0"/>
        </a:p>
        <a:p>
          <a:pPr marL="114300" lvl="1" indent="-114300" algn="l" defTabSz="622300">
            <a:lnSpc>
              <a:spcPct val="90000"/>
            </a:lnSpc>
            <a:spcBef>
              <a:spcPct val="0"/>
            </a:spcBef>
            <a:spcAft>
              <a:spcPct val="15000"/>
            </a:spcAft>
            <a:buChar char="•"/>
          </a:pPr>
          <a:r>
            <a:rPr lang="en-US" sz="1400" kern="1200" dirty="0"/>
            <a:t>Correlation between country’s population.</a:t>
          </a:r>
          <a:endParaRPr lang="en-IN" sz="1400" kern="1200" dirty="0"/>
        </a:p>
      </dsp:txBody>
      <dsp:txXfrm rot="-5400000">
        <a:off x="1386986" y="62870"/>
        <a:ext cx="7496716" cy="1162173"/>
      </dsp:txXfrm>
    </dsp:sp>
    <dsp:sp modelId="{3983A5D8-F260-4439-BE50-456D94D8591F}">
      <dsp:nvSpPr>
        <dsp:cNvPr id="0" name=""/>
        <dsp:cNvSpPr/>
      </dsp:nvSpPr>
      <dsp:spPr>
        <a:xfrm rot="5400000">
          <a:off x="-297211" y="1992593"/>
          <a:ext cx="1981407" cy="138698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b="1" kern="1200" dirty="0"/>
            <a:t>Regional Representation Analysis</a:t>
          </a:r>
          <a:endParaRPr lang="en-IN" sz="1600" b="1" kern="1200" dirty="0"/>
        </a:p>
      </dsp:txBody>
      <dsp:txXfrm rot="-5400000">
        <a:off x="1" y="2388875"/>
        <a:ext cx="1386985" cy="594422"/>
      </dsp:txXfrm>
    </dsp:sp>
    <dsp:sp modelId="{2407080D-B773-4BDB-AC5E-46385B7974FF}">
      <dsp:nvSpPr>
        <dsp:cNvPr id="0" name=""/>
        <dsp:cNvSpPr/>
      </dsp:nvSpPr>
      <dsp:spPr>
        <a:xfrm rot="5400000">
          <a:off x="4522483" y="-1440115"/>
          <a:ext cx="1288592" cy="755958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Regional distribution of participating countries.</a:t>
          </a:r>
          <a:endParaRPr lang="en-IN" sz="1400" kern="1200" dirty="0"/>
        </a:p>
        <a:p>
          <a:pPr marL="114300" lvl="1" indent="-114300" algn="l" defTabSz="622300">
            <a:lnSpc>
              <a:spcPct val="90000"/>
            </a:lnSpc>
            <a:spcBef>
              <a:spcPct val="0"/>
            </a:spcBef>
            <a:spcAft>
              <a:spcPct val="15000"/>
            </a:spcAft>
            <a:buChar char="•"/>
          </a:pPr>
          <a:r>
            <a:rPr lang="en-US" sz="1400" kern="1200" dirty="0"/>
            <a:t>Dominant regions in terms of medals and participants.</a:t>
          </a:r>
          <a:endParaRPr lang="en-IN" sz="1400" kern="1200" dirty="0"/>
        </a:p>
        <a:p>
          <a:pPr marL="114300" lvl="1" indent="-114300" algn="l" defTabSz="622300">
            <a:lnSpc>
              <a:spcPct val="90000"/>
            </a:lnSpc>
            <a:spcBef>
              <a:spcPct val="0"/>
            </a:spcBef>
            <a:spcAft>
              <a:spcPct val="15000"/>
            </a:spcAft>
            <a:buChar char="•"/>
          </a:pPr>
          <a:r>
            <a:rPr lang="en-US" sz="1400" kern="1200" dirty="0"/>
            <a:t>Trends in regional participation overt time .</a:t>
          </a:r>
          <a:endParaRPr lang="en-IN" sz="1400" kern="1200" dirty="0"/>
        </a:p>
      </dsp:txBody>
      <dsp:txXfrm rot="-5400000">
        <a:off x="1386986" y="1758286"/>
        <a:ext cx="7496683" cy="116278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jpeg>
</file>

<file path=ppt/media/image3.png>
</file>

<file path=ppt/media/image4.pn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58D092-FC7C-6182-227E-C203A27F38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5D62542-B0CA-B55E-73C3-4C5AF07286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4D5EF7B-0DDC-DE25-C58F-9FC46B4629B5}"/>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944CD776-DB66-5647-EA43-B04D9F5BD6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B8F438-4A5A-B87C-8C74-075C4B99A202}"/>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2036162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6A247-8032-1321-BC70-FFB41A093BB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5470DD5-69D5-8C24-3CFD-65AF975890C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592C0D-AB37-F1CA-6F10-C89B05972893}"/>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949A5F9A-EC73-9050-D31D-0FD406826BB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62C5CDE-6140-9CBA-486C-45A2BCBB87BB}"/>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3464764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361627-FBBB-4D28-96F0-7A91C523FF8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1FB7F3F-D92B-4888-39AB-DBB78C679D7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31F9E0-47DA-B4D9-AD00-704002B72FA6}"/>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E2DF1B56-D8F8-8EDB-32C0-D2E5E55B12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9FCEC7A-9EAB-F146-560A-71C4CE4CA75B}"/>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2247865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8941D-19A7-AFA0-2A02-63F7D27EF1B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2CAC5CA-FF02-8723-1475-988C53C115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5A75E7E-1D80-416C-D2E4-5F58A6E68EFE}"/>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37212809-7F30-51FF-0D0E-FD965367C6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A83B1D3-650D-9625-4EF7-B9DD08F9353D}"/>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807643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D40E1-9073-71FE-C80C-75241E9DBD9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B50402E-D1EF-A6AC-E7AB-9B883662403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2B5FCA-AEC2-8BB1-280D-E2DD7E0741A9}"/>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EF69F360-B34E-CFBA-C7CB-1EE7D9AD01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D9B7DE-A1AC-36E9-526E-95B6E43FB056}"/>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4247241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D641B-A3F8-394F-866E-91C1D6F2DA0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8DC04D2-29DF-AF37-6FEC-FF76AA63ED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3CCAEB6-4D0D-9184-9DC0-F440ADC715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B1B5F1A-6287-C7D1-7A51-75BD4080F00B}"/>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6" name="Footer Placeholder 5">
            <a:extLst>
              <a:ext uri="{FF2B5EF4-FFF2-40B4-BE49-F238E27FC236}">
                <a16:creationId xmlns:a16="http://schemas.microsoft.com/office/drawing/2014/main" id="{22A4370E-C9D5-9D69-6C1D-2CA01987B12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FD56129-AA69-F73D-9102-BD1C7055EF91}"/>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2027235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8674D-18D0-EB82-9AF5-179427B9C0F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EABE1C0-60E0-50CA-C1B4-445EDB8DE0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B7CB43-2476-68F8-7F94-EB32395484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73B963E-A050-E0E4-CC93-7FEF25FE0A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F8F3D3-4410-27E9-EE42-643AAA7343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4A3D717-DE07-68B2-195C-4EC81CE252D7}"/>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8" name="Footer Placeholder 7">
            <a:extLst>
              <a:ext uri="{FF2B5EF4-FFF2-40B4-BE49-F238E27FC236}">
                <a16:creationId xmlns:a16="http://schemas.microsoft.com/office/drawing/2014/main" id="{ADB0DA7F-850F-CBD9-6BFB-E646273F3BC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9424697-1F67-3B7E-4731-C68513A4E6A5}"/>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3088223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84DB1-1036-F314-E539-3F676EDE132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27E6C72-E52F-F8AB-E716-E08DCA37D9EC}"/>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4" name="Footer Placeholder 3">
            <a:extLst>
              <a:ext uri="{FF2B5EF4-FFF2-40B4-BE49-F238E27FC236}">
                <a16:creationId xmlns:a16="http://schemas.microsoft.com/office/drawing/2014/main" id="{5919C941-AB2F-8B23-0662-DFBEE6A5136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B4CA1F9-0CAF-8AB6-ABA9-905E55F6159F}"/>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7588213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A0D07C-315A-C4D6-0A41-867DAD29A983}"/>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3" name="Footer Placeholder 2">
            <a:extLst>
              <a:ext uri="{FF2B5EF4-FFF2-40B4-BE49-F238E27FC236}">
                <a16:creationId xmlns:a16="http://schemas.microsoft.com/office/drawing/2014/main" id="{CCC6219A-3178-E23E-9106-446C5E0B60D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E0CAF23-191C-F828-2771-06270AF14CB0}"/>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3178235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22E49-9C89-2D75-69CF-2DAD6B048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C75D818-0A2D-59B8-0AB7-E61866933F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CA921BA-1495-D395-9831-4B51234E4C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C8DB1B-0CC9-EDDD-FAA4-94FC4940AF46}"/>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6" name="Footer Placeholder 5">
            <a:extLst>
              <a:ext uri="{FF2B5EF4-FFF2-40B4-BE49-F238E27FC236}">
                <a16:creationId xmlns:a16="http://schemas.microsoft.com/office/drawing/2014/main" id="{6EB0C325-31DE-DCAB-06C9-4ABC88C4CA4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6AA929C-3E33-D83B-AA53-034E0D1A2D4E}"/>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2806965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D2538-EBD4-4925-631F-2AA21BE8F9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34AB9F1-EDAC-A4E7-6E76-F70F18EC0D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D49B239-FC90-BD1B-E5F4-BBFC6B43B5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13A26B-7FB8-0AEC-8FFE-9DBE18555B4A}"/>
              </a:ext>
            </a:extLst>
          </p:cNvPr>
          <p:cNvSpPr>
            <a:spLocks noGrp="1"/>
          </p:cNvSpPr>
          <p:nvPr>
            <p:ph type="dt" sz="half" idx="10"/>
          </p:nvPr>
        </p:nvSpPr>
        <p:spPr/>
        <p:txBody>
          <a:bodyPr/>
          <a:lstStyle/>
          <a:p>
            <a:fld id="{A1AFF203-DA0C-4374-A3ED-5E03D06C5875}" type="datetimeFigureOut">
              <a:rPr lang="en-IN" smtClean="0"/>
              <a:t>16-09-2023</a:t>
            </a:fld>
            <a:endParaRPr lang="en-IN"/>
          </a:p>
        </p:txBody>
      </p:sp>
      <p:sp>
        <p:nvSpPr>
          <p:cNvPr id="6" name="Footer Placeholder 5">
            <a:extLst>
              <a:ext uri="{FF2B5EF4-FFF2-40B4-BE49-F238E27FC236}">
                <a16:creationId xmlns:a16="http://schemas.microsoft.com/office/drawing/2014/main" id="{4220B606-2C31-970A-4BB9-F423CC2CD83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8759703-42A2-F3B0-8069-AEAD6969EC78}"/>
              </a:ext>
            </a:extLst>
          </p:cNvPr>
          <p:cNvSpPr>
            <a:spLocks noGrp="1"/>
          </p:cNvSpPr>
          <p:nvPr>
            <p:ph type="sldNum" sz="quarter" idx="12"/>
          </p:nvPr>
        </p:nvSpPr>
        <p:spPr/>
        <p:txBody>
          <a:bodyPr/>
          <a:lstStyle/>
          <a:p>
            <a:fld id="{1D975063-238A-413C-A070-AC6A978F72CE}" type="slidenum">
              <a:rPr lang="en-IN" smtClean="0"/>
              <a:t>‹#›</a:t>
            </a:fld>
            <a:endParaRPr lang="en-IN"/>
          </a:p>
        </p:txBody>
      </p:sp>
    </p:spTree>
    <p:extLst>
      <p:ext uri="{BB962C8B-B14F-4D97-AF65-F5344CB8AC3E}">
        <p14:creationId xmlns:p14="http://schemas.microsoft.com/office/powerpoint/2010/main" val="1653777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38B160-314B-5A36-0A76-2276BEAB61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B62667B-8844-EB1B-5B36-AA9EC3F690F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6067B4-712B-B4CA-E3C8-015B8810FC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AFF203-DA0C-4374-A3ED-5E03D06C5875}" type="datetimeFigureOut">
              <a:rPr lang="en-IN" smtClean="0"/>
              <a:t>16-09-2023</a:t>
            </a:fld>
            <a:endParaRPr lang="en-IN"/>
          </a:p>
        </p:txBody>
      </p:sp>
      <p:sp>
        <p:nvSpPr>
          <p:cNvPr id="5" name="Footer Placeholder 4">
            <a:extLst>
              <a:ext uri="{FF2B5EF4-FFF2-40B4-BE49-F238E27FC236}">
                <a16:creationId xmlns:a16="http://schemas.microsoft.com/office/drawing/2014/main" id="{580DD1F0-565C-671D-9B89-5FD9BEF4E7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1182BD1-9E6E-D85F-6C23-BE1F471659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975063-238A-413C-A070-AC6A978F72CE}" type="slidenum">
              <a:rPr lang="en-IN" smtClean="0"/>
              <a:t>‹#›</a:t>
            </a:fld>
            <a:endParaRPr lang="en-IN"/>
          </a:p>
        </p:txBody>
      </p:sp>
    </p:spTree>
    <p:extLst>
      <p:ext uri="{BB962C8B-B14F-4D97-AF65-F5344CB8AC3E}">
        <p14:creationId xmlns:p14="http://schemas.microsoft.com/office/powerpoint/2010/main" val="41579589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microsoft.com/office/2007/relationships/hdphoto" Target="../media/hdphoto1.wdp"/><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microsoft.com/office/2007/relationships/hdphoto" Target="../media/hdphoto1.wdp"/><Relationship Id="rId7" Type="http://schemas.openxmlformats.org/officeDocument/2006/relationships/diagramColors" Target="../diagrams/colors2.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DD08168-569B-061F-237B-C5658C7F4DFA}"/>
              </a:ext>
            </a:extLst>
          </p:cNvPr>
          <p:cNvSpPr/>
          <p:nvPr/>
        </p:nvSpPr>
        <p:spPr>
          <a:xfrm>
            <a:off x="6096000" y="-161926"/>
            <a:ext cx="6115050" cy="7019925"/>
          </a:xfrm>
          <a:prstGeom prst="rect">
            <a:avLst/>
          </a:prstGeom>
          <a:solidFill>
            <a:schemeClr val="accent5">
              <a:lumMod val="60000"/>
              <a:lumOff val="40000"/>
            </a:schemeClr>
          </a:solidFill>
          <a:ln>
            <a:solidFill>
              <a:schemeClr val="accent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24A6809E-DC38-FCC2-4BF8-DDE365CCF8A2}"/>
              </a:ext>
            </a:extLst>
          </p:cNvPr>
          <p:cNvSpPr/>
          <p:nvPr/>
        </p:nvSpPr>
        <p:spPr>
          <a:xfrm>
            <a:off x="6640945" y="905164"/>
            <a:ext cx="5006109" cy="1413163"/>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4000" b="1" u="sng" dirty="0">
                <a:solidFill>
                  <a:schemeClr val="tx1"/>
                </a:solidFill>
              </a:rPr>
              <a:t>SPORTS ANALYSIS</a:t>
            </a:r>
          </a:p>
        </p:txBody>
      </p:sp>
      <p:sp>
        <p:nvSpPr>
          <p:cNvPr id="8" name="Rectangle 7">
            <a:extLst>
              <a:ext uri="{FF2B5EF4-FFF2-40B4-BE49-F238E27FC236}">
                <a16:creationId xmlns:a16="http://schemas.microsoft.com/office/drawing/2014/main" id="{29435FF6-FB14-0AE1-745D-67D328F48FD8}"/>
              </a:ext>
            </a:extLst>
          </p:cNvPr>
          <p:cNvSpPr/>
          <p:nvPr/>
        </p:nvSpPr>
        <p:spPr>
          <a:xfrm>
            <a:off x="7153564" y="3223491"/>
            <a:ext cx="3980872" cy="969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b="1" dirty="0">
                <a:solidFill>
                  <a:schemeClr val="tx1"/>
                </a:solidFill>
              </a:rPr>
              <a:t>MECE BREAKDOWN</a:t>
            </a:r>
          </a:p>
        </p:txBody>
      </p:sp>
      <p:pic>
        <p:nvPicPr>
          <p:cNvPr id="10" name="Picture 9">
            <a:extLst>
              <a:ext uri="{FF2B5EF4-FFF2-40B4-BE49-F238E27FC236}">
                <a16:creationId xmlns:a16="http://schemas.microsoft.com/office/drawing/2014/main" id="{80DCFCBE-1F42-4D87-D557-14706D42CD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1925"/>
            <a:ext cx="6096000" cy="7019925"/>
          </a:xfrm>
          <a:prstGeom prst="rect">
            <a:avLst/>
          </a:prstGeom>
        </p:spPr>
      </p:pic>
    </p:spTree>
    <p:extLst>
      <p:ext uri="{BB962C8B-B14F-4D97-AF65-F5344CB8AC3E}">
        <p14:creationId xmlns:p14="http://schemas.microsoft.com/office/powerpoint/2010/main" val="3658819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7A5DB20-B0C1-E72A-0808-27882A597AD6}"/>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5000"/>
                    </a14:imgEffect>
                    <a14:imgEffect>
                      <a14:colorTemperature colorTemp="6400"/>
                    </a14:imgEffect>
                    <a14:imgEffect>
                      <a14:brightnessContrast bright="-2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a:effectLst>
            <a:outerShdw blurRad="1270000" dist="50800" dir="5400000" algn="ctr" rotWithShape="0">
              <a:srgbClr val="000000">
                <a:alpha val="0"/>
              </a:srgbClr>
            </a:outerShdw>
          </a:effectLst>
        </p:spPr>
      </p:pic>
      <p:graphicFrame>
        <p:nvGraphicFramePr>
          <p:cNvPr id="6" name="Diagram 5">
            <a:extLst>
              <a:ext uri="{FF2B5EF4-FFF2-40B4-BE49-F238E27FC236}">
                <a16:creationId xmlns:a16="http://schemas.microsoft.com/office/drawing/2014/main" id="{EEC06267-497D-31DA-E07B-31C961C74E5E}"/>
              </a:ext>
            </a:extLst>
          </p:cNvPr>
          <p:cNvGraphicFramePr/>
          <p:nvPr>
            <p:extLst>
              <p:ext uri="{D42A27DB-BD31-4B8C-83A1-F6EECF244321}">
                <p14:modId xmlns:p14="http://schemas.microsoft.com/office/powerpoint/2010/main" val="3928644123"/>
              </p:ext>
            </p:extLst>
          </p:nvPr>
        </p:nvGraphicFramePr>
        <p:xfrm>
          <a:off x="1773381" y="719666"/>
          <a:ext cx="8811491" cy="541866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464199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AFF75C-3489-60FC-6079-3DE4C8255C2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graphicFrame>
        <p:nvGraphicFramePr>
          <p:cNvPr id="4" name="Content Placeholder 3">
            <a:extLst>
              <a:ext uri="{FF2B5EF4-FFF2-40B4-BE49-F238E27FC236}">
                <a16:creationId xmlns:a16="http://schemas.microsoft.com/office/drawing/2014/main" id="{AC05FBE5-F0B9-390D-AE7B-F4B11D6B6336}"/>
              </a:ext>
            </a:extLst>
          </p:cNvPr>
          <p:cNvGraphicFramePr>
            <a:graphicFrameLocks noGrp="1"/>
          </p:cNvGraphicFramePr>
          <p:nvPr>
            <p:ph idx="1"/>
            <p:extLst>
              <p:ext uri="{D42A27DB-BD31-4B8C-83A1-F6EECF244321}">
                <p14:modId xmlns:p14="http://schemas.microsoft.com/office/powerpoint/2010/main" val="4220246095"/>
              </p:ext>
            </p:extLst>
          </p:nvPr>
        </p:nvGraphicFramePr>
        <p:xfrm>
          <a:off x="1622713" y="1520827"/>
          <a:ext cx="8946573" cy="36792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634188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80D08A3-03BB-5849-F3CF-4FD4630C1B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Rectangle: Rounded Corners 5">
            <a:extLst>
              <a:ext uri="{FF2B5EF4-FFF2-40B4-BE49-F238E27FC236}">
                <a16:creationId xmlns:a16="http://schemas.microsoft.com/office/drawing/2014/main" id="{FFBF351A-1097-93E7-EE4A-2B237466B32D}"/>
              </a:ext>
            </a:extLst>
          </p:cNvPr>
          <p:cNvSpPr/>
          <p:nvPr/>
        </p:nvSpPr>
        <p:spPr>
          <a:xfrm>
            <a:off x="8609106" y="5772727"/>
            <a:ext cx="3278909" cy="840509"/>
          </a:xfrm>
          <a:prstGeom prst="roundRect">
            <a:avLst/>
          </a:prstGeom>
          <a:solidFill>
            <a:schemeClr val="accent5">
              <a:lumMod val="75000"/>
              <a:alpha val="62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2400" b="1" dirty="0">
                <a:latin typeface="Arial Black" panose="020B0A04020102020204" pitchFamily="34" charset="0"/>
              </a:rPr>
              <a:t>THANK YOU!</a:t>
            </a:r>
          </a:p>
        </p:txBody>
      </p:sp>
      <p:sp>
        <p:nvSpPr>
          <p:cNvPr id="7" name="Rectangle: Rounded Corners 6">
            <a:extLst>
              <a:ext uri="{FF2B5EF4-FFF2-40B4-BE49-F238E27FC236}">
                <a16:creationId xmlns:a16="http://schemas.microsoft.com/office/drawing/2014/main" id="{CDCAB265-4D0C-079A-5B3A-E6AF38F94AA9}"/>
              </a:ext>
            </a:extLst>
          </p:cNvPr>
          <p:cNvSpPr/>
          <p:nvPr/>
        </p:nvSpPr>
        <p:spPr>
          <a:xfrm>
            <a:off x="1165412" y="847725"/>
            <a:ext cx="10378888" cy="2371725"/>
          </a:xfrm>
          <a:prstGeom prst="roundRect">
            <a:avLst/>
          </a:prstGeom>
          <a:solidFill>
            <a:schemeClr val="accent5">
              <a:lumMod val="40000"/>
              <a:lumOff val="60000"/>
              <a:alpha val="56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dirty="0">
                <a:solidFill>
                  <a:schemeClr val="bg1"/>
                </a:solidFill>
              </a:rPr>
              <a:t>By analysing these dimensions of the Olympic Games data, I aim to provide a comprehensive overview of its history and evolution, identifying trends, patterns and significant insights. These insights can serve as a foundation for recommendations to enhance the organizations sports selection and regional representation of future Olympic Games. The final deliverable will encapsulate these findings and their historical significance aiding in informed decision-making for the betterment prestigious Olympics Games.</a:t>
            </a:r>
          </a:p>
          <a:p>
            <a:pPr algn="ctr"/>
            <a:endParaRPr lang="en-IN" dirty="0"/>
          </a:p>
        </p:txBody>
      </p:sp>
    </p:spTree>
    <p:extLst>
      <p:ext uri="{BB962C8B-B14F-4D97-AF65-F5344CB8AC3E}">
        <p14:creationId xmlns:p14="http://schemas.microsoft.com/office/powerpoint/2010/main" val="21523041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214</Words>
  <Application>Microsoft Office PowerPoint</Application>
  <PresentationFormat>Widescreen</PresentationFormat>
  <Paragraphs>26</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Arial Black</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Amir sayed</dc:creator>
  <cp:lastModifiedBy>Amir sayed</cp:lastModifiedBy>
  <cp:revision>2</cp:revision>
  <dcterms:created xsi:type="dcterms:W3CDTF">2023-09-16T07:05:46Z</dcterms:created>
  <dcterms:modified xsi:type="dcterms:W3CDTF">2023-09-16T14:24:23Z</dcterms:modified>
</cp:coreProperties>
</file>

<file path=docProps/thumbnail.jpeg>
</file>